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3_7B2A146A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9" r:id="rId5"/>
    <p:sldId id="257" r:id="rId6"/>
    <p:sldId id="270" r:id="rId7"/>
    <p:sldId id="272" r:id="rId8"/>
    <p:sldId id="260" r:id="rId9"/>
    <p:sldId id="271" r:id="rId10"/>
    <p:sldId id="305" r:id="rId11"/>
    <p:sldId id="273" r:id="rId12"/>
    <p:sldId id="258" r:id="rId13"/>
    <p:sldId id="275" r:id="rId14"/>
    <p:sldId id="274" r:id="rId15"/>
    <p:sldId id="303" r:id="rId16"/>
    <p:sldId id="276" r:id="rId17"/>
    <p:sldId id="280" r:id="rId18"/>
    <p:sldId id="281" r:id="rId19"/>
    <p:sldId id="282" r:id="rId20"/>
    <p:sldId id="283" r:id="rId21"/>
    <p:sldId id="284" r:id="rId22"/>
    <p:sldId id="302" r:id="rId23"/>
    <p:sldId id="286" r:id="rId24"/>
    <p:sldId id="304" r:id="rId25"/>
    <p:sldId id="287" r:id="rId26"/>
    <p:sldId id="289" r:id="rId27"/>
    <p:sldId id="296" r:id="rId28"/>
    <p:sldId id="298" r:id="rId29"/>
    <p:sldId id="300" r:id="rId30"/>
    <p:sldId id="301" r:id="rId31"/>
    <p:sldId id="290" r:id="rId32"/>
    <p:sldId id="288" r:id="rId33"/>
    <p:sldId id="262" r:id="rId34"/>
    <p:sldId id="30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6DDB57A-76BF-93C5-70F6-9DEB9A57E71D}" name="Nguyen Quoc Nhat Minh 20200408" initials="" userId="S::Minh.NQN200408@sis.hust.edu.vn::4af2c6d0-4fd8-4bb9-bea8-136e9441c1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E336C-DB32-41AE-9B52-0E25ADDACBC6}" v="9078" dt="2024-07-16T04:56:43.4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1290" autoAdjust="0"/>
  </p:normalViewPr>
  <p:slideViewPr>
    <p:cSldViewPr snapToGrid="0">
      <p:cViewPr varScale="1">
        <p:scale>
          <a:sx n="64" d="100"/>
          <a:sy n="64" d="100"/>
        </p:scale>
        <p:origin x="1301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Quoc Nhat Minh 20200408" userId="4af2c6d0-4fd8-4bb9-bea8-136e9441c1f2" providerId="ADAL" clId="{FD5E336C-DB32-41AE-9B52-0E25ADDACBC6}"/>
    <pc:docChg chg="undo custSel addSld delSld modSld sldOrd modShowInfo">
      <pc:chgData name="Nguyen Quoc Nhat Minh 20200408" userId="4af2c6d0-4fd8-4bb9-bea8-136e9441c1f2" providerId="ADAL" clId="{FD5E336C-DB32-41AE-9B52-0E25ADDACBC6}" dt="2024-07-17T23:31:47.524" v="50298" actId="20577"/>
      <pc:docMkLst>
        <pc:docMk/>
      </pc:docMkLst>
      <pc:sldChg chg="del">
        <pc:chgData name="Nguyen Quoc Nhat Minh 20200408" userId="4af2c6d0-4fd8-4bb9-bea8-136e9441c1f2" providerId="ADAL" clId="{FD5E336C-DB32-41AE-9B52-0E25ADDACBC6}" dt="2024-05-27T17:03:42.135" v="4446" actId="47"/>
        <pc:sldMkLst>
          <pc:docMk/>
          <pc:sldMk cId="1234004128" sldId="256"/>
        </pc:sldMkLst>
      </pc:sldChg>
      <pc:sldChg chg="addSp delSp modSp mod modNotesTx">
        <pc:chgData name="Nguyen Quoc Nhat Minh 20200408" userId="4af2c6d0-4fd8-4bb9-bea8-136e9441c1f2" providerId="ADAL" clId="{FD5E336C-DB32-41AE-9B52-0E25ADDACBC6}" dt="2024-07-17T17:32:51.596" v="46159" actId="20577"/>
        <pc:sldMkLst>
          <pc:docMk/>
          <pc:sldMk cId="743172911" sldId="257"/>
        </pc:sldMkLst>
        <pc:spChg chg="del">
          <ac:chgData name="Nguyen Quoc Nhat Minh 20200408" userId="4af2c6d0-4fd8-4bb9-bea8-136e9441c1f2" providerId="ADAL" clId="{FD5E336C-DB32-41AE-9B52-0E25ADDACBC6}" dt="2024-05-27T14:19:18.733" v="0" actId="478"/>
          <ac:spMkLst>
            <pc:docMk/>
            <pc:sldMk cId="743172911" sldId="257"/>
            <ac:spMk id="3" creationId="{5702E00C-3125-4CD1-A5F8-64723BF48E3E}"/>
          </ac:spMkLst>
        </pc:spChg>
        <pc:spChg chg="del">
          <ac:chgData name="Nguyen Quoc Nhat Minh 20200408" userId="4af2c6d0-4fd8-4bb9-bea8-136e9441c1f2" providerId="ADAL" clId="{FD5E336C-DB32-41AE-9B52-0E25ADDACBC6}" dt="2024-05-27T14:19:18.733" v="0" actId="478"/>
          <ac:spMkLst>
            <pc:docMk/>
            <pc:sldMk cId="743172911" sldId="257"/>
            <ac:spMk id="4" creationId="{72BF49D9-2FCE-4950-8B1C-F580CC18F4C9}"/>
          </ac:spMkLst>
        </pc:spChg>
        <pc:spChg chg="add mod">
          <ac:chgData name="Nguyen Quoc Nhat Minh 20200408" userId="4af2c6d0-4fd8-4bb9-bea8-136e9441c1f2" providerId="ADAL" clId="{FD5E336C-DB32-41AE-9B52-0E25ADDACBC6}" dt="2024-07-11T19:28:02.646" v="45122" actId="1076"/>
          <ac:spMkLst>
            <pc:docMk/>
            <pc:sldMk cId="743172911" sldId="257"/>
            <ac:spMk id="5" creationId="{5702E00C-3125-4CD1-A5F8-64723BF48E3E}"/>
          </ac:spMkLst>
        </pc:spChg>
        <pc:spChg chg="add mod">
          <ac:chgData name="Nguyen Quoc Nhat Minh 20200408" userId="4af2c6d0-4fd8-4bb9-bea8-136e9441c1f2" providerId="ADAL" clId="{FD5E336C-DB32-41AE-9B52-0E25ADDACBC6}" dt="2024-07-11T19:28:11.562" v="45124" actId="1076"/>
          <ac:spMkLst>
            <pc:docMk/>
            <pc:sldMk cId="743172911" sldId="257"/>
            <ac:spMk id="6" creationId="{72BF49D9-2FCE-4950-8B1C-F580CC18F4C9}"/>
          </ac:spMkLst>
        </pc:spChg>
        <pc:spChg chg="add del mod">
          <ac:chgData name="Nguyen Quoc Nhat Minh 20200408" userId="4af2c6d0-4fd8-4bb9-bea8-136e9441c1f2" providerId="ADAL" clId="{FD5E336C-DB32-41AE-9B52-0E25ADDACBC6}" dt="2024-05-27T14:19:41.003" v="2" actId="478"/>
          <ac:spMkLst>
            <pc:docMk/>
            <pc:sldMk cId="743172911" sldId="257"/>
            <ac:spMk id="7" creationId="{2F4C889C-BA7B-3AF3-EF05-B7B06B75C9A5}"/>
          </ac:spMkLst>
        </pc:spChg>
      </pc:sldChg>
      <pc:sldChg chg="addSp delSp modSp mod ord modNotesTx">
        <pc:chgData name="Nguyen Quoc Nhat Minh 20200408" userId="4af2c6d0-4fd8-4bb9-bea8-136e9441c1f2" providerId="ADAL" clId="{FD5E336C-DB32-41AE-9B52-0E25ADDACBC6}" dt="2024-07-17T18:21:40.248" v="46832" actId="20577"/>
        <pc:sldMkLst>
          <pc:docMk/>
          <pc:sldMk cId="3505952789" sldId="258"/>
        </pc:sldMkLst>
        <pc:spChg chg="del">
          <ac:chgData name="Nguyen Quoc Nhat Minh 20200408" userId="4af2c6d0-4fd8-4bb9-bea8-136e9441c1f2" providerId="ADAL" clId="{FD5E336C-DB32-41AE-9B52-0E25ADDACBC6}" dt="2024-05-27T17:04:43.114" v="4464" actId="478"/>
          <ac:spMkLst>
            <pc:docMk/>
            <pc:sldMk cId="3505952789" sldId="258"/>
            <ac:spMk id="2" creationId="{C7A5D019-96A4-4D1E-AFB5-09D65C86E12D}"/>
          </ac:spMkLst>
        </pc:spChg>
        <pc:spChg chg="mod">
          <ac:chgData name="Nguyen Quoc Nhat Minh 20200408" userId="4af2c6d0-4fd8-4bb9-bea8-136e9441c1f2" providerId="ADAL" clId="{FD5E336C-DB32-41AE-9B52-0E25ADDACBC6}" dt="2024-07-11T19:34:11.202" v="45185" actId="20577"/>
          <ac:spMkLst>
            <pc:docMk/>
            <pc:sldMk cId="3505952789" sldId="258"/>
            <ac:spMk id="2" creationId="{D3C16AE0-3E38-5FE8-F0E8-631271B64A58}"/>
          </ac:spMkLst>
        </pc:spChg>
        <pc:spChg chg="del">
          <ac:chgData name="Nguyen Quoc Nhat Minh 20200408" userId="4af2c6d0-4fd8-4bb9-bea8-136e9441c1f2" providerId="ADAL" clId="{FD5E336C-DB32-41AE-9B52-0E25ADDACBC6}" dt="2024-05-27T17:04:45.908" v="4466" actId="478"/>
          <ac:spMkLst>
            <pc:docMk/>
            <pc:sldMk cId="3505952789" sldId="258"/>
            <ac:spMk id="3" creationId="{A5726603-7893-4AE0-9532-68058044B69D}"/>
          </ac:spMkLst>
        </pc:spChg>
        <pc:spChg chg="add mod">
          <ac:chgData name="Nguyen Quoc Nhat Minh 20200408" userId="4af2c6d0-4fd8-4bb9-bea8-136e9441c1f2" providerId="ADAL" clId="{FD5E336C-DB32-41AE-9B52-0E25ADDACBC6}" dt="2024-05-30T08:54:48.219" v="33895" actId="20577"/>
          <ac:spMkLst>
            <pc:docMk/>
            <pc:sldMk cId="3505952789" sldId="258"/>
            <ac:spMk id="4" creationId="{A16A8083-BC39-FAF9-BF86-11E1852ED0D7}"/>
          </ac:spMkLst>
        </pc:spChg>
        <pc:spChg chg="add del mod">
          <ac:chgData name="Nguyen Quoc Nhat Minh 20200408" userId="4af2c6d0-4fd8-4bb9-bea8-136e9441c1f2" providerId="ADAL" clId="{FD5E336C-DB32-41AE-9B52-0E25ADDACBC6}" dt="2024-05-27T17:14:19.179" v="4724" actId="478"/>
          <ac:spMkLst>
            <pc:docMk/>
            <pc:sldMk cId="3505952789" sldId="258"/>
            <ac:spMk id="5" creationId="{30FECB24-38EF-567F-AC0F-B411F3431BD6}"/>
          </ac:spMkLst>
        </pc:spChg>
        <pc:spChg chg="add del mod">
          <ac:chgData name="Nguyen Quoc Nhat Minh 20200408" userId="4af2c6d0-4fd8-4bb9-bea8-136e9441c1f2" providerId="ADAL" clId="{FD5E336C-DB32-41AE-9B52-0E25ADDACBC6}" dt="2024-05-27T17:15:51.497" v="4887" actId="478"/>
          <ac:spMkLst>
            <pc:docMk/>
            <pc:sldMk cId="3505952789" sldId="258"/>
            <ac:spMk id="7" creationId="{30860FB3-A84F-045B-786B-6F612C9A4587}"/>
          </ac:spMkLst>
        </pc:spChg>
        <pc:graphicFrameChg chg="add mod">
          <ac:chgData name="Nguyen Quoc Nhat Minh 20200408" userId="4af2c6d0-4fd8-4bb9-bea8-136e9441c1f2" providerId="ADAL" clId="{FD5E336C-DB32-41AE-9B52-0E25ADDACBC6}" dt="2024-05-30T03:40:06.617" v="27082"/>
          <ac:graphicFrameMkLst>
            <pc:docMk/>
            <pc:sldMk cId="3505952789" sldId="258"/>
            <ac:graphicFrameMk id="3" creationId="{52728FE9-F206-A339-C56B-0DC44DA4E6F9}"/>
          </ac:graphicFrameMkLst>
        </pc:graphicFrameChg>
        <pc:picChg chg="add mod">
          <ac:chgData name="Nguyen Quoc Nhat Minh 20200408" userId="4af2c6d0-4fd8-4bb9-bea8-136e9441c1f2" providerId="ADAL" clId="{FD5E336C-DB32-41AE-9B52-0E25ADDACBC6}" dt="2024-05-30T08:53:50.677" v="33840" actId="1076"/>
          <ac:picMkLst>
            <pc:docMk/>
            <pc:sldMk cId="3505952789" sldId="258"/>
            <ac:picMk id="9" creationId="{3F02AFFF-D654-ED5B-2A3A-4EA84320475C}"/>
          </ac:picMkLst>
        </pc:picChg>
        <pc:picChg chg="add del mod">
          <ac:chgData name="Nguyen Quoc Nhat Minh 20200408" userId="4af2c6d0-4fd8-4bb9-bea8-136e9441c1f2" providerId="ADAL" clId="{FD5E336C-DB32-41AE-9B52-0E25ADDACBC6}" dt="2024-05-27T17:22:48.143" v="4888" actId="478"/>
          <ac:picMkLst>
            <pc:docMk/>
            <pc:sldMk cId="3505952789" sldId="258"/>
            <ac:picMk id="3074" creationId="{54C33BCA-A769-6299-D6CA-EB28ED9A4E9C}"/>
          </ac:picMkLst>
        </pc:picChg>
      </pc:sldChg>
      <pc:sldChg chg="addCm modNotesTx">
        <pc:chgData name="Nguyen Quoc Nhat Minh 20200408" userId="4af2c6d0-4fd8-4bb9-bea8-136e9441c1f2" providerId="ADAL" clId="{FD5E336C-DB32-41AE-9B52-0E25ADDACBC6}" dt="2024-07-17T17:32:42.772" v="46157" actId="20577"/>
        <pc:sldMkLst>
          <pc:docMk/>
          <pc:sldMk cId="2066355306" sldId="25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Nguyen Quoc Nhat Minh 20200408" userId="4af2c6d0-4fd8-4bb9-bea8-136e9441c1f2" providerId="ADAL" clId="{FD5E336C-DB32-41AE-9B52-0E25ADDACBC6}" dt="2024-07-17T17:31:35.214" v="46151"/>
              <pc2:cmMkLst xmlns:pc2="http://schemas.microsoft.com/office/powerpoint/2019/9/main/command">
                <pc:docMk/>
                <pc:sldMk cId="2066355306" sldId="259"/>
                <pc2:cmMk id="{8EFC7E2D-0E2D-41D5-AF74-8F8CA88F7519}"/>
              </pc2:cmMkLst>
            </pc226:cmChg>
          </p:ext>
        </pc:extLst>
      </pc:sldChg>
      <pc:sldChg chg="addSp delSp modSp mod ord modNotesTx">
        <pc:chgData name="Nguyen Quoc Nhat Minh 20200408" userId="4af2c6d0-4fd8-4bb9-bea8-136e9441c1f2" providerId="ADAL" clId="{FD5E336C-DB32-41AE-9B52-0E25ADDACBC6}" dt="2024-07-17T17:50:49.301" v="46276" actId="115"/>
        <pc:sldMkLst>
          <pc:docMk/>
          <pc:sldMk cId="221433772" sldId="260"/>
        </pc:sldMkLst>
        <pc:spChg chg="mod">
          <ac:chgData name="Nguyen Quoc Nhat Minh 20200408" userId="4af2c6d0-4fd8-4bb9-bea8-136e9441c1f2" providerId="ADAL" clId="{FD5E336C-DB32-41AE-9B52-0E25ADDACBC6}" dt="2024-05-27T14:47:44.943" v="496" actId="20577"/>
          <ac:spMkLst>
            <pc:docMk/>
            <pc:sldMk cId="221433772" sldId="260"/>
            <ac:spMk id="2" creationId="{EF9B3AB5-95DF-4273-871C-843529DB7255}"/>
          </ac:spMkLst>
        </pc:spChg>
        <pc:spChg chg="del mod">
          <ac:chgData name="Nguyen Quoc Nhat Minh 20200408" userId="4af2c6d0-4fd8-4bb9-bea8-136e9441c1f2" providerId="ADAL" clId="{FD5E336C-DB32-41AE-9B52-0E25ADDACBC6}" dt="2024-05-27T15:08:09.989" v="512" actId="478"/>
          <ac:spMkLst>
            <pc:docMk/>
            <pc:sldMk cId="221433772" sldId="260"/>
            <ac:spMk id="3" creationId="{3573E091-9DCD-4DE7-96D1-A93E44E0F5B9}"/>
          </ac:spMkLst>
        </pc:spChg>
        <pc:spChg chg="add mod">
          <ac:chgData name="Nguyen Quoc Nhat Minh 20200408" userId="4af2c6d0-4fd8-4bb9-bea8-136e9441c1f2" providerId="ADAL" clId="{FD5E336C-DB32-41AE-9B52-0E25ADDACBC6}" dt="2024-07-16T04:54:28.374" v="46133" actId="20577"/>
          <ac:spMkLst>
            <pc:docMk/>
            <pc:sldMk cId="221433772" sldId="260"/>
            <ac:spMk id="5" creationId="{57A4AC8D-2E43-C0EE-CC04-F99F9EE3F28F}"/>
          </ac:spMkLst>
        </pc:spChg>
        <pc:spChg chg="mod">
          <ac:chgData name="Nguyen Quoc Nhat Minh 20200408" userId="4af2c6d0-4fd8-4bb9-bea8-136e9441c1f2" providerId="ADAL" clId="{FD5E336C-DB32-41AE-9B52-0E25ADDACBC6}" dt="2024-07-04T04:09:29.892" v="39881" actId="14100"/>
          <ac:spMkLst>
            <pc:docMk/>
            <pc:sldMk cId="221433772" sldId="260"/>
            <ac:spMk id="8" creationId="{E22FDE50-2190-D66F-1209-A8DF3FBEE4E8}"/>
          </ac:spMkLst>
        </pc:spChg>
        <pc:spChg chg="del">
          <ac:chgData name="Nguyen Quoc Nhat Minh 20200408" userId="4af2c6d0-4fd8-4bb9-bea8-136e9441c1f2" providerId="ADAL" clId="{FD5E336C-DB32-41AE-9B52-0E25ADDACBC6}" dt="2024-05-30T07:56:45.772" v="32914" actId="21"/>
          <ac:spMkLst>
            <pc:docMk/>
            <pc:sldMk cId="221433772" sldId="260"/>
            <ac:spMk id="9" creationId="{613A7F47-CECA-102B-25CB-E674226EF4D0}"/>
          </ac:spMkLst>
        </pc:spChg>
        <pc:spChg chg="add mod">
          <ac:chgData name="Nguyen Quoc Nhat Minh 20200408" userId="4af2c6d0-4fd8-4bb9-bea8-136e9441c1f2" providerId="ADAL" clId="{FD5E336C-DB32-41AE-9B52-0E25ADDACBC6}" dt="2024-06-28T14:52:13.498" v="37298" actId="1076"/>
          <ac:spMkLst>
            <pc:docMk/>
            <pc:sldMk cId="221433772" sldId="260"/>
            <ac:spMk id="17" creationId="{5ABB665B-EFEC-ED53-AE0E-46312F74DB07}"/>
          </ac:spMkLst>
        </pc:spChg>
        <pc:picChg chg="add del mod">
          <ac:chgData name="Nguyen Quoc Nhat Minh 20200408" userId="4af2c6d0-4fd8-4bb9-bea8-136e9441c1f2" providerId="ADAL" clId="{FD5E336C-DB32-41AE-9B52-0E25ADDACBC6}" dt="2024-06-13T07:08:27.728" v="35500" actId="1076"/>
          <ac:picMkLst>
            <pc:docMk/>
            <pc:sldMk cId="221433772" sldId="260"/>
            <ac:picMk id="3" creationId="{9181623D-6E73-EFD0-B07F-4E86D9DB8BF0}"/>
          </ac:picMkLst>
        </pc:picChg>
        <pc:picChg chg="add del mod">
          <ac:chgData name="Nguyen Quoc Nhat Minh 20200408" userId="4af2c6d0-4fd8-4bb9-bea8-136e9441c1f2" providerId="ADAL" clId="{FD5E336C-DB32-41AE-9B52-0E25ADDACBC6}" dt="2024-05-30T03:27:52.072" v="26679" actId="478"/>
          <ac:picMkLst>
            <pc:docMk/>
            <pc:sldMk cId="221433772" sldId="260"/>
            <ac:picMk id="13" creationId="{BABBA909-E5C3-CECF-E272-7306058D8F7D}"/>
          </ac:picMkLst>
        </pc:picChg>
        <pc:picChg chg="add mod">
          <ac:chgData name="Nguyen Quoc Nhat Minh 20200408" userId="4af2c6d0-4fd8-4bb9-bea8-136e9441c1f2" providerId="ADAL" clId="{FD5E336C-DB32-41AE-9B52-0E25ADDACBC6}" dt="2024-06-28T14:52:08.625" v="37297" actId="1076"/>
          <ac:picMkLst>
            <pc:docMk/>
            <pc:sldMk cId="221433772" sldId="260"/>
            <ac:picMk id="15" creationId="{F92CD1CD-E34F-AF9B-6B69-D277B426E05C}"/>
          </ac:picMkLst>
        </pc:picChg>
        <pc:picChg chg="add del mod">
          <ac:chgData name="Nguyen Quoc Nhat Minh 20200408" userId="4af2c6d0-4fd8-4bb9-bea8-136e9441c1f2" providerId="ADAL" clId="{FD5E336C-DB32-41AE-9B52-0E25ADDACBC6}" dt="2024-05-27T15:04:22.177" v="505" actId="478"/>
          <ac:picMkLst>
            <pc:docMk/>
            <pc:sldMk cId="221433772" sldId="260"/>
            <ac:picMk id="1026" creationId="{F693B1CC-229E-BD09-E860-0FE2BBD8F371}"/>
          </ac:picMkLst>
        </pc:picChg>
        <pc:picChg chg="add mod">
          <ac:chgData name="Nguyen Quoc Nhat Minh 20200408" userId="4af2c6d0-4fd8-4bb9-bea8-136e9441c1f2" providerId="ADAL" clId="{FD5E336C-DB32-41AE-9B52-0E25ADDACBC6}" dt="2024-05-27T15:16:10.878" v="1012" actId="1076"/>
          <ac:picMkLst>
            <pc:docMk/>
            <pc:sldMk cId="221433772" sldId="260"/>
            <ac:picMk id="1028" creationId="{CDD5150B-515E-64E7-D7B7-41BF8AD7BF67}"/>
          </ac:picMkLst>
        </pc:picChg>
      </pc:sldChg>
      <pc:sldChg chg="delSp modSp del mod ord">
        <pc:chgData name="Nguyen Quoc Nhat Minh 20200408" userId="4af2c6d0-4fd8-4bb9-bea8-136e9441c1f2" providerId="ADAL" clId="{FD5E336C-DB32-41AE-9B52-0E25ADDACBC6}" dt="2024-05-27T17:31:07.471" v="4996" actId="47"/>
        <pc:sldMkLst>
          <pc:docMk/>
          <pc:sldMk cId="64084651" sldId="261"/>
        </pc:sldMkLst>
        <pc:spChg chg="mod">
          <ac:chgData name="Nguyen Quoc Nhat Minh 20200408" userId="4af2c6d0-4fd8-4bb9-bea8-136e9441c1f2" providerId="ADAL" clId="{FD5E336C-DB32-41AE-9B52-0E25ADDACBC6}" dt="2024-05-27T17:04:11.069" v="4460" actId="20577"/>
          <ac:spMkLst>
            <pc:docMk/>
            <pc:sldMk cId="64084651" sldId="261"/>
            <ac:spMk id="2" creationId="{4FB6CB3A-046A-4C56-A02D-DBF672421CAF}"/>
          </ac:spMkLst>
        </pc:spChg>
        <pc:spChg chg="del">
          <ac:chgData name="Nguyen Quoc Nhat Minh 20200408" userId="4af2c6d0-4fd8-4bb9-bea8-136e9441c1f2" providerId="ADAL" clId="{FD5E336C-DB32-41AE-9B52-0E25ADDACBC6}" dt="2024-05-27T17:04:16.378" v="4461" actId="478"/>
          <ac:spMkLst>
            <pc:docMk/>
            <pc:sldMk cId="64084651" sldId="261"/>
            <ac:spMk id="3" creationId="{C8196C5E-7B93-4E81-B617-CD97C06D6032}"/>
          </ac:spMkLst>
        </pc:spChg>
        <pc:spChg chg="del">
          <ac:chgData name="Nguyen Quoc Nhat Minh 20200408" userId="4af2c6d0-4fd8-4bb9-bea8-136e9441c1f2" providerId="ADAL" clId="{FD5E336C-DB32-41AE-9B52-0E25ADDACBC6}" dt="2024-05-27T17:04:16.378" v="4461" actId="478"/>
          <ac:spMkLst>
            <pc:docMk/>
            <pc:sldMk cId="64084651" sldId="261"/>
            <ac:spMk id="4" creationId="{377CB842-AD15-4F5A-8EF5-EBD6CE5F54A3}"/>
          </ac:spMkLst>
        </pc:spChg>
      </pc:sldChg>
      <pc:sldChg chg="modSp mod">
        <pc:chgData name="Nguyen Quoc Nhat Minh 20200408" userId="4af2c6d0-4fd8-4bb9-bea8-136e9441c1f2" providerId="ADAL" clId="{FD5E336C-DB32-41AE-9B52-0E25ADDACBC6}" dt="2024-05-29T07:13:26.901" v="21846" actId="404"/>
        <pc:sldMkLst>
          <pc:docMk/>
          <pc:sldMk cId="2790627162" sldId="262"/>
        </pc:sldMkLst>
        <pc:spChg chg="mod">
          <ac:chgData name="Nguyen Quoc Nhat Minh 20200408" userId="4af2c6d0-4fd8-4bb9-bea8-136e9441c1f2" providerId="ADAL" clId="{FD5E336C-DB32-41AE-9B52-0E25ADDACBC6}" dt="2024-05-29T07:13:26.901" v="21846" actId="404"/>
          <ac:spMkLst>
            <pc:docMk/>
            <pc:sldMk cId="2790627162" sldId="262"/>
            <ac:spMk id="2" creationId="{5945A2BB-ABB6-48FB-A491-502474D93E34}"/>
          </ac:spMkLst>
        </pc:spChg>
      </pc:sldChg>
      <pc:sldChg chg="del ord">
        <pc:chgData name="Nguyen Quoc Nhat Minh 20200408" userId="4af2c6d0-4fd8-4bb9-bea8-136e9441c1f2" providerId="ADAL" clId="{FD5E336C-DB32-41AE-9B52-0E25ADDACBC6}" dt="2024-05-28T09:38:42.847" v="18718" actId="47"/>
        <pc:sldMkLst>
          <pc:docMk/>
          <pc:sldMk cId="485500544" sldId="263"/>
        </pc:sldMkLst>
      </pc:sldChg>
      <pc:sldChg chg="del">
        <pc:chgData name="Nguyen Quoc Nhat Minh 20200408" userId="4af2c6d0-4fd8-4bb9-bea8-136e9441c1f2" providerId="ADAL" clId="{FD5E336C-DB32-41AE-9B52-0E25ADDACBC6}" dt="2024-05-28T09:38:42.847" v="18718" actId="47"/>
        <pc:sldMkLst>
          <pc:docMk/>
          <pc:sldMk cId="2287700220" sldId="264"/>
        </pc:sldMkLst>
      </pc:sldChg>
      <pc:sldChg chg="addSp modSp del mod ord">
        <pc:chgData name="Nguyen Quoc Nhat Minh 20200408" userId="4af2c6d0-4fd8-4bb9-bea8-136e9441c1f2" providerId="ADAL" clId="{FD5E336C-DB32-41AE-9B52-0E25ADDACBC6}" dt="2024-05-28T02:50:31.169" v="8693" actId="47"/>
        <pc:sldMkLst>
          <pc:docMk/>
          <pc:sldMk cId="3092516354" sldId="265"/>
        </pc:sldMkLst>
        <pc:spChg chg="mod">
          <ac:chgData name="Nguyen Quoc Nhat Minh 20200408" userId="4af2c6d0-4fd8-4bb9-bea8-136e9441c1f2" providerId="ADAL" clId="{FD5E336C-DB32-41AE-9B52-0E25ADDACBC6}" dt="2024-05-28T02:44:08.370" v="8175"/>
          <ac:spMkLst>
            <pc:docMk/>
            <pc:sldMk cId="3092516354" sldId="265"/>
            <ac:spMk id="2" creationId="{7BC5AD8A-1EA9-C7CE-D797-0A3D974FB867}"/>
          </ac:spMkLst>
        </pc:spChg>
        <pc:spChg chg="mod">
          <ac:chgData name="Nguyen Quoc Nhat Minh 20200408" userId="4af2c6d0-4fd8-4bb9-bea8-136e9441c1f2" providerId="ADAL" clId="{FD5E336C-DB32-41AE-9B52-0E25ADDACBC6}" dt="2024-05-28T02:49:30.186" v="8671" actId="5793"/>
          <ac:spMkLst>
            <pc:docMk/>
            <pc:sldMk cId="3092516354" sldId="265"/>
            <ac:spMk id="3" creationId="{734CFAC5-863F-C743-EE8D-B9564CC43E47}"/>
          </ac:spMkLst>
        </pc:spChg>
        <pc:picChg chg="add mod">
          <ac:chgData name="Nguyen Quoc Nhat Minh 20200408" userId="4af2c6d0-4fd8-4bb9-bea8-136e9441c1f2" providerId="ADAL" clId="{FD5E336C-DB32-41AE-9B52-0E25ADDACBC6}" dt="2024-05-28T02:49:57.592" v="8686" actId="1076"/>
          <ac:picMkLst>
            <pc:docMk/>
            <pc:sldMk cId="3092516354" sldId="265"/>
            <ac:picMk id="6" creationId="{E5313FCD-5700-C34A-86A2-C3330CECDE42}"/>
          </ac:picMkLst>
        </pc:picChg>
        <pc:picChg chg="add mod">
          <ac:chgData name="Nguyen Quoc Nhat Minh 20200408" userId="4af2c6d0-4fd8-4bb9-bea8-136e9441c1f2" providerId="ADAL" clId="{FD5E336C-DB32-41AE-9B52-0E25ADDACBC6}" dt="2024-05-28T02:49:56.430" v="8685" actId="1076"/>
          <ac:picMkLst>
            <pc:docMk/>
            <pc:sldMk cId="3092516354" sldId="265"/>
            <ac:picMk id="7" creationId="{FD1E90AD-2CAC-889A-008B-3CB51FBFBE49}"/>
          </ac:picMkLst>
        </pc:picChg>
      </pc:sldChg>
      <pc:sldChg chg="del">
        <pc:chgData name="Nguyen Quoc Nhat Minh 20200408" userId="4af2c6d0-4fd8-4bb9-bea8-136e9441c1f2" providerId="ADAL" clId="{FD5E336C-DB32-41AE-9B52-0E25ADDACBC6}" dt="2024-05-28T09:38:46.696" v="18719" actId="47"/>
        <pc:sldMkLst>
          <pc:docMk/>
          <pc:sldMk cId="428433212" sldId="266"/>
        </pc:sldMkLst>
      </pc:sldChg>
      <pc:sldChg chg="del">
        <pc:chgData name="Nguyen Quoc Nhat Minh 20200408" userId="4af2c6d0-4fd8-4bb9-bea8-136e9441c1f2" providerId="ADAL" clId="{FD5E336C-DB32-41AE-9B52-0E25ADDACBC6}" dt="2024-05-28T09:38:47.620" v="18720" actId="47"/>
        <pc:sldMkLst>
          <pc:docMk/>
          <pc:sldMk cId="3001568464" sldId="267"/>
        </pc:sldMkLst>
      </pc:sldChg>
      <pc:sldChg chg="del">
        <pc:chgData name="Nguyen Quoc Nhat Minh 20200408" userId="4af2c6d0-4fd8-4bb9-bea8-136e9441c1f2" providerId="ADAL" clId="{FD5E336C-DB32-41AE-9B52-0E25ADDACBC6}" dt="2024-05-28T09:38:48.638" v="18721" actId="47"/>
        <pc:sldMkLst>
          <pc:docMk/>
          <pc:sldMk cId="3594598399" sldId="268"/>
        </pc:sldMkLst>
      </pc:sldChg>
      <pc:sldChg chg="new del">
        <pc:chgData name="Nguyen Quoc Nhat Minh 20200408" userId="4af2c6d0-4fd8-4bb9-bea8-136e9441c1f2" providerId="ADAL" clId="{FD5E336C-DB32-41AE-9B52-0E25ADDACBC6}" dt="2024-05-28T09:38:42.847" v="18718" actId="47"/>
        <pc:sldMkLst>
          <pc:docMk/>
          <pc:sldMk cId="239652582" sldId="269"/>
        </pc:sldMkLst>
      </pc:sldChg>
      <pc:sldChg chg="modSp add mod modNotesTx">
        <pc:chgData name="Nguyen Quoc Nhat Minh 20200408" userId="4af2c6d0-4fd8-4bb9-bea8-136e9441c1f2" providerId="ADAL" clId="{FD5E336C-DB32-41AE-9B52-0E25ADDACBC6}" dt="2024-07-17T17:48:31.096" v="46216" actId="20577"/>
        <pc:sldMkLst>
          <pc:docMk/>
          <pc:sldMk cId="3199960756" sldId="270"/>
        </pc:sldMkLst>
        <pc:spChg chg="mod">
          <ac:chgData name="Nguyen Quoc Nhat Minh 20200408" userId="4af2c6d0-4fd8-4bb9-bea8-136e9441c1f2" providerId="ADAL" clId="{FD5E336C-DB32-41AE-9B52-0E25ADDACBC6}" dt="2024-05-29T17:13:03.147" v="25212" actId="2711"/>
          <ac:spMkLst>
            <pc:docMk/>
            <pc:sldMk cId="3199960756" sldId="270"/>
            <ac:spMk id="3" creationId="{AD6941D0-D074-43AE-8875-C4BDC98ADB7F}"/>
          </ac:spMkLst>
        </pc:spChg>
        <pc:graphicFrameChg chg="mod modGraphic">
          <ac:chgData name="Nguyen Quoc Nhat Minh 20200408" userId="4af2c6d0-4fd8-4bb9-bea8-136e9441c1f2" providerId="ADAL" clId="{FD5E336C-DB32-41AE-9B52-0E25ADDACBC6}" dt="2024-07-16T04:57:04.340" v="46145" actId="404"/>
          <ac:graphicFrameMkLst>
            <pc:docMk/>
            <pc:sldMk cId="3199960756" sldId="270"/>
            <ac:graphicFrameMk id="7" creationId="{63510203-2C93-B7D2-BEC1-D977EDB785EA}"/>
          </ac:graphicFrameMkLst>
        </pc:graphicFrameChg>
      </pc:sldChg>
      <pc:sldChg chg="addSp delSp modSp new mod ord modNotesTx">
        <pc:chgData name="Nguyen Quoc Nhat Minh 20200408" userId="4af2c6d0-4fd8-4bb9-bea8-136e9441c1f2" providerId="ADAL" clId="{FD5E336C-DB32-41AE-9B52-0E25ADDACBC6}" dt="2024-07-17T19:05:54.460" v="48907"/>
        <pc:sldMkLst>
          <pc:docMk/>
          <pc:sldMk cId="914896283" sldId="271"/>
        </pc:sldMkLst>
        <pc:spChg chg="mod">
          <ac:chgData name="Nguyen Quoc Nhat Minh 20200408" userId="4af2c6d0-4fd8-4bb9-bea8-136e9441c1f2" providerId="ADAL" clId="{FD5E336C-DB32-41AE-9B52-0E25ADDACBC6}" dt="2024-05-27T16:13:55.012" v="2159" actId="20577"/>
          <ac:spMkLst>
            <pc:docMk/>
            <pc:sldMk cId="914896283" sldId="271"/>
            <ac:spMk id="3" creationId="{369FDCDF-F4B8-4EAD-5FAF-F44CC55A2CD9}"/>
          </ac:spMkLst>
        </pc:spChg>
        <pc:spChg chg="mod">
          <ac:chgData name="Nguyen Quoc Nhat Minh 20200408" userId="4af2c6d0-4fd8-4bb9-bea8-136e9441c1f2" providerId="ADAL" clId="{FD5E336C-DB32-41AE-9B52-0E25ADDACBC6}" dt="2024-07-14T17:38:09.879" v="46114" actId="403"/>
          <ac:spMkLst>
            <pc:docMk/>
            <pc:sldMk cId="914896283" sldId="271"/>
            <ac:spMk id="4" creationId="{FE8827F6-7D22-FAAA-5C67-2B6F3E69AC19}"/>
          </ac:spMkLst>
        </pc:spChg>
        <pc:spChg chg="add mod">
          <ac:chgData name="Nguyen Quoc Nhat Minh 20200408" userId="4af2c6d0-4fd8-4bb9-bea8-136e9441c1f2" providerId="ADAL" clId="{FD5E336C-DB32-41AE-9B52-0E25ADDACBC6}" dt="2024-07-10T02:46:12.668" v="41121" actId="20577"/>
          <ac:spMkLst>
            <pc:docMk/>
            <pc:sldMk cId="914896283" sldId="271"/>
            <ac:spMk id="5" creationId="{15A6174A-667B-5766-9418-4292B22E59B5}"/>
          </ac:spMkLst>
        </pc:spChg>
        <pc:spChg chg="add mod">
          <ac:chgData name="Nguyen Quoc Nhat Minh 20200408" userId="4af2c6d0-4fd8-4bb9-bea8-136e9441c1f2" providerId="ADAL" clId="{FD5E336C-DB32-41AE-9B52-0E25ADDACBC6}" dt="2024-05-27T16:08:20.783" v="2053"/>
          <ac:spMkLst>
            <pc:docMk/>
            <pc:sldMk cId="914896283" sldId="271"/>
            <ac:spMk id="5" creationId="{7493EB75-2012-CE44-E44F-DBBD4FEBB613}"/>
          </ac:spMkLst>
        </pc:spChg>
        <pc:spChg chg="add mod">
          <ac:chgData name="Nguyen Quoc Nhat Minh 20200408" userId="4af2c6d0-4fd8-4bb9-bea8-136e9441c1f2" providerId="ADAL" clId="{FD5E336C-DB32-41AE-9B52-0E25ADDACBC6}" dt="2024-05-27T16:08:24.229" v="2055"/>
          <ac:spMkLst>
            <pc:docMk/>
            <pc:sldMk cId="914896283" sldId="271"/>
            <ac:spMk id="6" creationId="{1A628566-6EE5-564C-F299-C5D043E5C586}"/>
          </ac:spMkLst>
        </pc:spChg>
        <pc:spChg chg="mod">
          <ac:chgData name="Nguyen Quoc Nhat Minh 20200408" userId="4af2c6d0-4fd8-4bb9-bea8-136e9441c1f2" providerId="ADAL" clId="{FD5E336C-DB32-41AE-9B52-0E25ADDACBC6}" dt="2024-07-11T16:14:53.404" v="41660" actId="1076"/>
          <ac:spMkLst>
            <pc:docMk/>
            <pc:sldMk cId="914896283" sldId="271"/>
            <ac:spMk id="7" creationId="{146B4CFC-DF76-75F6-913D-1A0200DC89A1}"/>
          </ac:spMkLst>
        </pc:spChg>
        <pc:spChg chg="del">
          <ac:chgData name="Nguyen Quoc Nhat Minh 20200408" userId="4af2c6d0-4fd8-4bb9-bea8-136e9441c1f2" providerId="ADAL" clId="{FD5E336C-DB32-41AE-9B52-0E25ADDACBC6}" dt="2024-05-30T08:06:08.392" v="33058" actId="478"/>
          <ac:spMkLst>
            <pc:docMk/>
            <pc:sldMk cId="914896283" sldId="271"/>
            <ac:spMk id="8" creationId="{3EB6987B-60B1-69BB-BE60-E86E0A9AA421}"/>
          </ac:spMkLst>
        </pc:spChg>
        <pc:spChg chg="mod">
          <ac:chgData name="Nguyen Quoc Nhat Minh 20200408" userId="4af2c6d0-4fd8-4bb9-bea8-136e9441c1f2" providerId="ADAL" clId="{FD5E336C-DB32-41AE-9B52-0E25ADDACBC6}" dt="2024-07-11T16:14:41.572" v="41655" actId="1076"/>
          <ac:spMkLst>
            <pc:docMk/>
            <pc:sldMk cId="914896283" sldId="271"/>
            <ac:spMk id="9" creationId="{0A3FEDB1-12B5-C019-72FE-60C74FD7D91F}"/>
          </ac:spMkLst>
        </pc:spChg>
        <pc:picChg chg="add mod">
          <ac:chgData name="Nguyen Quoc Nhat Minh 20200408" userId="4af2c6d0-4fd8-4bb9-bea8-136e9441c1f2" providerId="ADAL" clId="{FD5E336C-DB32-41AE-9B52-0E25ADDACBC6}" dt="2024-07-11T16:15:02.777" v="41664" actId="1076"/>
          <ac:picMkLst>
            <pc:docMk/>
            <pc:sldMk cId="914896283" sldId="271"/>
            <ac:picMk id="6" creationId="{C32BD634-C284-0A32-4EFB-04DCBEF62224}"/>
          </ac:picMkLst>
        </pc:picChg>
        <pc:picChg chg="add del mod">
          <ac:chgData name="Nguyen Quoc Nhat Minh 20200408" userId="4af2c6d0-4fd8-4bb9-bea8-136e9441c1f2" providerId="ADAL" clId="{FD5E336C-DB32-41AE-9B52-0E25ADDACBC6}" dt="2024-05-28T10:14:34.547" v="18737" actId="478"/>
          <ac:picMkLst>
            <pc:docMk/>
            <pc:sldMk cId="914896283" sldId="271"/>
            <ac:picMk id="2050" creationId="{0F1A87E4-FA19-483E-B0D5-E15F159F849B}"/>
          </ac:picMkLst>
        </pc:picChg>
        <pc:picChg chg="add mod">
          <ac:chgData name="Nguyen Quoc Nhat Minh 20200408" userId="4af2c6d0-4fd8-4bb9-bea8-136e9441c1f2" providerId="ADAL" clId="{FD5E336C-DB32-41AE-9B52-0E25ADDACBC6}" dt="2024-05-27T16:45:31.460" v="4118" actId="14100"/>
          <ac:picMkLst>
            <pc:docMk/>
            <pc:sldMk cId="914896283" sldId="271"/>
            <ac:picMk id="2052" creationId="{F22CCEE9-0C6B-A609-A250-13D1E2016E1C}"/>
          </ac:picMkLst>
        </pc:picChg>
        <pc:picChg chg="add mod">
          <ac:chgData name="Nguyen Quoc Nhat Minh 20200408" userId="4af2c6d0-4fd8-4bb9-bea8-136e9441c1f2" providerId="ADAL" clId="{FD5E336C-DB32-41AE-9B52-0E25ADDACBC6}" dt="2024-07-11T16:14:43.512" v="41656" actId="1076"/>
          <ac:picMkLst>
            <pc:docMk/>
            <pc:sldMk cId="914896283" sldId="271"/>
            <ac:picMk id="2054" creationId="{E0FEE3CF-BA3E-B049-FC0F-690E82457955}"/>
          </ac:picMkLst>
        </pc:picChg>
      </pc:sldChg>
      <pc:sldChg chg="addSp delSp modSp add mod ord modNotesTx">
        <pc:chgData name="Nguyen Quoc Nhat Minh 20200408" userId="4af2c6d0-4fd8-4bb9-bea8-136e9441c1f2" providerId="ADAL" clId="{FD5E336C-DB32-41AE-9B52-0E25ADDACBC6}" dt="2024-07-17T17:50:09.335" v="46274" actId="20577"/>
        <pc:sldMkLst>
          <pc:docMk/>
          <pc:sldMk cId="1705816315" sldId="272"/>
        </pc:sldMkLst>
        <pc:spChg chg="add del mod">
          <ac:chgData name="Nguyen Quoc Nhat Minh 20200408" userId="4af2c6d0-4fd8-4bb9-bea8-136e9441c1f2" providerId="ADAL" clId="{FD5E336C-DB32-41AE-9B52-0E25ADDACBC6}" dt="2024-07-11T19:26:32.530" v="45067" actId="478"/>
          <ac:spMkLst>
            <pc:docMk/>
            <pc:sldMk cId="1705816315" sldId="272"/>
            <ac:spMk id="2" creationId="{02B7AC5F-2A3F-C620-E3F4-4114F356D7FD}"/>
          </ac:spMkLst>
        </pc:spChg>
        <pc:spChg chg="add del mod">
          <ac:chgData name="Nguyen Quoc Nhat Minh 20200408" userId="4af2c6d0-4fd8-4bb9-bea8-136e9441c1f2" providerId="ADAL" clId="{FD5E336C-DB32-41AE-9B52-0E25ADDACBC6}" dt="2024-06-13T06:47:14.331" v="35416" actId="478"/>
          <ac:spMkLst>
            <pc:docMk/>
            <pc:sldMk cId="1705816315" sldId="272"/>
            <ac:spMk id="2" creationId="{4966F404-D9A1-5188-D6A5-0F400F82C552}"/>
          </ac:spMkLst>
        </pc:spChg>
        <pc:spChg chg="add mod">
          <ac:chgData name="Nguyen Quoc Nhat Minh 20200408" userId="4af2c6d0-4fd8-4bb9-bea8-136e9441c1f2" providerId="ADAL" clId="{FD5E336C-DB32-41AE-9B52-0E25ADDACBC6}" dt="2024-05-29T07:05:58.860" v="21618" actId="2711"/>
          <ac:spMkLst>
            <pc:docMk/>
            <pc:sldMk cId="1705816315" sldId="272"/>
            <ac:spMk id="3" creationId="{46D939D3-FA79-4B9B-B127-73BDCFA7B6DC}"/>
          </ac:spMkLst>
        </pc:spChg>
        <pc:spChg chg="del">
          <ac:chgData name="Nguyen Quoc Nhat Minh 20200408" userId="4af2c6d0-4fd8-4bb9-bea8-136e9441c1f2" providerId="ADAL" clId="{FD5E336C-DB32-41AE-9B52-0E25ADDACBC6}" dt="2024-05-27T14:45:39.103" v="323" actId="478"/>
          <ac:spMkLst>
            <pc:docMk/>
            <pc:sldMk cId="1705816315" sldId="272"/>
            <ac:spMk id="5" creationId="{5702E00C-3125-4CD1-A5F8-64723BF48E3E}"/>
          </ac:spMkLst>
        </pc:spChg>
        <pc:spChg chg="del">
          <ac:chgData name="Nguyen Quoc Nhat Minh 20200408" userId="4af2c6d0-4fd8-4bb9-bea8-136e9441c1f2" providerId="ADAL" clId="{FD5E336C-DB32-41AE-9B52-0E25ADDACBC6}" dt="2024-05-27T14:45:39.103" v="323" actId="478"/>
          <ac:spMkLst>
            <pc:docMk/>
            <pc:sldMk cId="1705816315" sldId="272"/>
            <ac:spMk id="6" creationId="{72BF49D9-2FCE-4950-8B1C-F580CC18F4C9}"/>
          </ac:spMkLst>
        </pc:spChg>
        <pc:picChg chg="del">
          <ac:chgData name="Nguyen Quoc Nhat Minh 20200408" userId="4af2c6d0-4fd8-4bb9-bea8-136e9441c1f2" providerId="ADAL" clId="{FD5E336C-DB32-41AE-9B52-0E25ADDACBC6}" dt="2024-05-27T14:45:39.103" v="323" actId="478"/>
          <ac:picMkLst>
            <pc:docMk/>
            <pc:sldMk cId="1705816315" sldId="272"/>
            <ac:picMk id="2" creationId="{737FC17F-78B9-4DA3-B1E3-B6651CB17456}"/>
          </ac:picMkLst>
        </pc:picChg>
      </pc:sldChg>
      <pc:sldChg chg="new del">
        <pc:chgData name="Nguyen Quoc Nhat Minh 20200408" userId="4af2c6d0-4fd8-4bb9-bea8-136e9441c1f2" providerId="ADAL" clId="{FD5E336C-DB32-41AE-9B52-0E25ADDACBC6}" dt="2024-05-27T14:45:33.382" v="321" actId="47"/>
        <pc:sldMkLst>
          <pc:docMk/>
          <pc:sldMk cId="2885423433" sldId="272"/>
        </pc:sldMkLst>
      </pc:sldChg>
      <pc:sldChg chg="modSp add mod">
        <pc:chgData name="Nguyen Quoc Nhat Minh 20200408" userId="4af2c6d0-4fd8-4bb9-bea8-136e9441c1f2" providerId="ADAL" clId="{FD5E336C-DB32-41AE-9B52-0E25ADDACBC6}" dt="2024-05-30T03:22:15.232" v="26653" actId="20577"/>
        <pc:sldMkLst>
          <pc:docMk/>
          <pc:sldMk cId="1863106833" sldId="273"/>
        </pc:sldMkLst>
        <pc:spChg chg="mod">
          <ac:chgData name="Nguyen Quoc Nhat Minh 20200408" userId="4af2c6d0-4fd8-4bb9-bea8-136e9441c1f2" providerId="ADAL" clId="{FD5E336C-DB32-41AE-9B52-0E25ADDACBC6}" dt="2024-05-30T03:22:15.232" v="26653" actId="20577"/>
          <ac:spMkLst>
            <pc:docMk/>
            <pc:sldMk cId="1863106833" sldId="273"/>
            <ac:spMk id="3" creationId="{46D939D3-FA79-4B9B-B127-73BDCFA7B6DC}"/>
          </ac:spMkLst>
        </pc:spChg>
      </pc:sldChg>
      <pc:sldChg chg="add del">
        <pc:chgData name="Nguyen Quoc Nhat Minh 20200408" userId="4af2c6d0-4fd8-4bb9-bea8-136e9441c1f2" providerId="ADAL" clId="{FD5E336C-DB32-41AE-9B52-0E25ADDACBC6}" dt="2024-05-27T17:03:55.200" v="4448" actId="47"/>
        <pc:sldMkLst>
          <pc:docMk/>
          <pc:sldMk cId="2400190191" sldId="274"/>
        </pc:sldMkLst>
      </pc:sldChg>
      <pc:sldChg chg="addSp delSp modSp add mod ord modNotesTx">
        <pc:chgData name="Nguyen Quoc Nhat Minh 20200408" userId="4af2c6d0-4fd8-4bb9-bea8-136e9441c1f2" providerId="ADAL" clId="{FD5E336C-DB32-41AE-9B52-0E25ADDACBC6}" dt="2024-07-17T18:29:06.293" v="47016" actId="20577"/>
        <pc:sldMkLst>
          <pc:docMk/>
          <pc:sldMk cId="2770276236" sldId="274"/>
        </pc:sldMkLst>
        <pc:spChg chg="add del mod">
          <ac:chgData name="Nguyen Quoc Nhat Minh 20200408" userId="4af2c6d0-4fd8-4bb9-bea8-136e9441c1f2" providerId="ADAL" clId="{FD5E336C-DB32-41AE-9B52-0E25ADDACBC6}" dt="2024-07-04T01:52:52.596" v="38751" actId="20577"/>
          <ac:spMkLst>
            <pc:docMk/>
            <pc:sldMk cId="2770276236" sldId="274"/>
            <ac:spMk id="2" creationId="{EB105679-18BE-7767-23A8-38D387F05BB4}"/>
          </ac:spMkLst>
        </pc:spChg>
        <pc:spChg chg="add del mod">
          <ac:chgData name="Nguyen Quoc Nhat Minh 20200408" userId="4af2c6d0-4fd8-4bb9-bea8-136e9441c1f2" providerId="ADAL" clId="{FD5E336C-DB32-41AE-9B52-0E25ADDACBC6}" dt="2024-05-28T01:49:43.172" v="6108" actId="478"/>
          <ac:spMkLst>
            <pc:docMk/>
            <pc:sldMk cId="2770276236" sldId="274"/>
            <ac:spMk id="3" creationId="{ADC3D26F-FD0A-FDCE-CBE2-CF47AFFF1E37}"/>
          </ac:spMkLst>
        </pc:spChg>
        <pc:spChg chg="mod">
          <ac:chgData name="Nguyen Quoc Nhat Minh 20200408" userId="4af2c6d0-4fd8-4bb9-bea8-136e9441c1f2" providerId="ADAL" clId="{FD5E336C-DB32-41AE-9B52-0E25ADDACBC6}" dt="2024-07-11T17:55:11.394" v="41905" actId="20577"/>
          <ac:spMkLst>
            <pc:docMk/>
            <pc:sldMk cId="2770276236" sldId="274"/>
            <ac:spMk id="4" creationId="{A16A8083-BC39-FAF9-BF86-11E1852ED0D7}"/>
          </ac:spMkLst>
        </pc:spChg>
        <pc:spChg chg="add del mod">
          <ac:chgData name="Nguyen Quoc Nhat Minh 20200408" userId="4af2c6d0-4fd8-4bb9-bea8-136e9441c1f2" providerId="ADAL" clId="{FD5E336C-DB32-41AE-9B52-0E25ADDACBC6}" dt="2024-05-28T03:07:16.622" v="9021"/>
          <ac:spMkLst>
            <pc:docMk/>
            <pc:sldMk cId="2770276236" sldId="274"/>
            <ac:spMk id="9" creationId="{882AFB20-BFCB-9EBA-FC09-64E1EE9EE036}"/>
          </ac:spMkLst>
        </pc:spChg>
        <pc:spChg chg="add del mod">
          <ac:chgData name="Nguyen Quoc Nhat Minh 20200408" userId="4af2c6d0-4fd8-4bb9-bea8-136e9441c1f2" providerId="ADAL" clId="{FD5E336C-DB32-41AE-9B52-0E25ADDACBC6}" dt="2024-05-30T03:22:54.325" v="26657" actId="21"/>
          <ac:spMkLst>
            <pc:docMk/>
            <pc:sldMk cId="2770276236" sldId="274"/>
            <ac:spMk id="10" creationId="{F49DF8D1-7E63-BDF6-5B74-7CDAEB945EC3}"/>
          </ac:spMkLst>
        </pc:spChg>
        <pc:spChg chg="add del mod">
          <ac:chgData name="Nguyen Quoc Nhat Minh 20200408" userId="4af2c6d0-4fd8-4bb9-bea8-136e9441c1f2" providerId="ADAL" clId="{FD5E336C-DB32-41AE-9B52-0E25ADDACBC6}" dt="2024-05-30T07:13:59.243" v="29639"/>
          <ac:spMkLst>
            <pc:docMk/>
            <pc:sldMk cId="2770276236" sldId="274"/>
            <ac:spMk id="15" creationId="{30A291C2-AED0-5626-79AB-2502E9431C66}"/>
          </ac:spMkLst>
        </pc:spChg>
        <pc:spChg chg="add mod">
          <ac:chgData name="Nguyen Quoc Nhat Minh 20200408" userId="4af2c6d0-4fd8-4bb9-bea8-136e9441c1f2" providerId="ADAL" clId="{FD5E336C-DB32-41AE-9B52-0E25ADDACBC6}" dt="2024-07-11T19:34:17.002" v="45187" actId="20577"/>
          <ac:spMkLst>
            <pc:docMk/>
            <pc:sldMk cId="2770276236" sldId="274"/>
            <ac:spMk id="16" creationId="{33836541-359C-0B7D-6EE0-3EEB7E733DC0}"/>
          </ac:spMkLst>
        </pc:spChg>
        <pc:graphicFrameChg chg="add del mod modGraphic">
          <ac:chgData name="Nguyen Quoc Nhat Minh 20200408" userId="4af2c6d0-4fd8-4bb9-bea8-136e9441c1f2" providerId="ADAL" clId="{FD5E336C-DB32-41AE-9B52-0E25ADDACBC6}" dt="2024-05-28T01:51:21.104" v="6207" actId="478"/>
          <ac:graphicFrameMkLst>
            <pc:docMk/>
            <pc:sldMk cId="2770276236" sldId="274"/>
            <ac:graphicFrameMk id="5" creationId="{5F627F21-F9F9-D6E7-AC84-95444CCF444C}"/>
          </ac:graphicFrameMkLst>
        </pc:graphicFrameChg>
        <pc:graphicFrameChg chg="add del mod modGraphic">
          <ac:chgData name="Nguyen Quoc Nhat Minh 20200408" userId="4af2c6d0-4fd8-4bb9-bea8-136e9441c1f2" providerId="ADAL" clId="{FD5E336C-DB32-41AE-9B52-0E25ADDACBC6}" dt="2024-05-30T03:22:54.325" v="26657" actId="21"/>
          <ac:graphicFrameMkLst>
            <pc:docMk/>
            <pc:sldMk cId="2770276236" sldId="274"/>
            <ac:graphicFrameMk id="8" creationId="{91E6081E-C889-D28D-BAD3-21A07F893A08}"/>
          </ac:graphicFrameMkLst>
        </pc:graphicFrameChg>
        <pc:graphicFrameChg chg="add del">
          <ac:chgData name="Nguyen Quoc Nhat Minh 20200408" userId="4af2c6d0-4fd8-4bb9-bea8-136e9441c1f2" providerId="ADAL" clId="{FD5E336C-DB32-41AE-9B52-0E25ADDACBC6}" dt="2024-05-27T18:38:45.427" v="6091" actId="478"/>
          <ac:graphicFrameMkLst>
            <pc:docMk/>
            <pc:sldMk cId="2770276236" sldId="274"/>
            <ac:graphicFrameMk id="8" creationId="{A751B607-4470-6801-A3FB-2924BD8684BF}"/>
          </ac:graphicFrameMkLst>
        </pc:graphicFrameChg>
        <pc:picChg chg="add del mod">
          <ac:chgData name="Nguyen Quoc Nhat Minh 20200408" userId="4af2c6d0-4fd8-4bb9-bea8-136e9441c1f2" providerId="ADAL" clId="{FD5E336C-DB32-41AE-9B52-0E25ADDACBC6}" dt="2024-05-27T17:48:35.724" v="5722" actId="478"/>
          <ac:picMkLst>
            <pc:docMk/>
            <pc:sldMk cId="2770276236" sldId="274"/>
            <ac:picMk id="3" creationId="{BF5583CA-2527-582B-BC5F-800C16591C84}"/>
          </ac:picMkLst>
        </pc:picChg>
        <pc:picChg chg="add mod">
          <ac:chgData name="Nguyen Quoc Nhat Minh 20200408" userId="4af2c6d0-4fd8-4bb9-bea8-136e9441c1f2" providerId="ADAL" clId="{FD5E336C-DB32-41AE-9B52-0E25ADDACBC6}" dt="2024-05-30T07:13:09.193" v="29614"/>
          <ac:picMkLst>
            <pc:docMk/>
            <pc:sldMk cId="2770276236" sldId="274"/>
            <ac:picMk id="5" creationId="{8C046F7D-068E-1647-5D10-726DE31FDF5F}"/>
          </ac:picMkLst>
        </pc:picChg>
        <pc:picChg chg="add del mod">
          <ac:chgData name="Nguyen Quoc Nhat Minh 20200408" userId="4af2c6d0-4fd8-4bb9-bea8-136e9441c1f2" providerId="ADAL" clId="{FD5E336C-DB32-41AE-9B52-0E25ADDACBC6}" dt="2024-05-28T01:52:26.314" v="6213" actId="478"/>
          <ac:picMkLst>
            <pc:docMk/>
            <pc:sldMk cId="2770276236" sldId="274"/>
            <ac:picMk id="7" creationId="{CAB9C687-A461-8EB2-1DB4-7B66FB3F1BC7}"/>
          </ac:picMkLst>
        </pc:picChg>
        <pc:picChg chg="add del mod">
          <ac:chgData name="Nguyen Quoc Nhat Minh 20200408" userId="4af2c6d0-4fd8-4bb9-bea8-136e9441c1f2" providerId="ADAL" clId="{FD5E336C-DB32-41AE-9B52-0E25ADDACBC6}" dt="2024-05-30T07:13:20.120" v="29621" actId="478"/>
          <ac:picMkLst>
            <pc:docMk/>
            <pc:sldMk cId="2770276236" sldId="274"/>
            <ac:picMk id="9" creationId="{2F4237F2-7F38-30CD-8EA6-79373D62DD35}"/>
          </ac:picMkLst>
        </pc:picChg>
        <pc:picChg chg="del">
          <ac:chgData name="Nguyen Quoc Nhat Minh 20200408" userId="4af2c6d0-4fd8-4bb9-bea8-136e9441c1f2" providerId="ADAL" clId="{FD5E336C-DB32-41AE-9B52-0E25ADDACBC6}" dt="2024-05-27T17:23:37.980" v="4904" actId="478"/>
          <ac:picMkLst>
            <pc:docMk/>
            <pc:sldMk cId="2770276236" sldId="274"/>
            <ac:picMk id="9" creationId="{3F02AFFF-D654-ED5B-2A3A-4EA84320475C}"/>
          </ac:picMkLst>
        </pc:picChg>
        <pc:picChg chg="add mod">
          <ac:chgData name="Nguyen Quoc Nhat Minh 20200408" userId="4af2c6d0-4fd8-4bb9-bea8-136e9441c1f2" providerId="ADAL" clId="{FD5E336C-DB32-41AE-9B52-0E25ADDACBC6}" dt="2024-07-04T01:52:37.370" v="38747" actId="1076"/>
          <ac:picMkLst>
            <pc:docMk/>
            <pc:sldMk cId="2770276236" sldId="274"/>
            <ac:picMk id="12" creationId="{51B4905E-DB61-2D5D-DA3E-3C8F735A4A25}"/>
          </ac:picMkLst>
        </pc:picChg>
        <pc:picChg chg="add mod">
          <ac:chgData name="Nguyen Quoc Nhat Minh 20200408" userId="4af2c6d0-4fd8-4bb9-bea8-136e9441c1f2" providerId="ADAL" clId="{FD5E336C-DB32-41AE-9B52-0E25ADDACBC6}" dt="2024-07-04T01:52:38.857" v="38748" actId="1076"/>
          <ac:picMkLst>
            <pc:docMk/>
            <pc:sldMk cId="2770276236" sldId="274"/>
            <ac:picMk id="14" creationId="{7BB84E9F-1043-8A34-164E-F6785C693AAF}"/>
          </ac:picMkLst>
        </pc:picChg>
        <pc:picChg chg="add del mod">
          <ac:chgData name="Nguyen Quoc Nhat Minh 20200408" userId="4af2c6d0-4fd8-4bb9-bea8-136e9441c1f2" providerId="ADAL" clId="{FD5E336C-DB32-41AE-9B52-0E25ADDACBC6}" dt="2024-05-27T17:47:41.198" v="5708" actId="21"/>
          <ac:picMkLst>
            <pc:docMk/>
            <pc:sldMk cId="2770276236" sldId="274"/>
            <ac:picMk id="4098" creationId="{BF5583CA-2527-582B-BC5F-800C16591C84}"/>
          </ac:picMkLst>
        </pc:picChg>
        <pc:picChg chg="add del mod">
          <ac:chgData name="Nguyen Quoc Nhat Minh 20200408" userId="4af2c6d0-4fd8-4bb9-bea8-136e9441c1f2" providerId="ADAL" clId="{FD5E336C-DB32-41AE-9B52-0E25ADDACBC6}" dt="2024-05-28T10:16:18.886" v="18776" actId="478"/>
          <ac:picMkLst>
            <pc:docMk/>
            <pc:sldMk cId="2770276236" sldId="274"/>
            <ac:picMk id="4100" creationId="{D702F712-ED42-537C-B060-2C661DC898F9}"/>
          </ac:picMkLst>
        </pc:picChg>
      </pc:sldChg>
      <pc:sldChg chg="addSp delSp modSp add mod ord modNotesTx">
        <pc:chgData name="Nguyen Quoc Nhat Minh 20200408" userId="4af2c6d0-4fd8-4bb9-bea8-136e9441c1f2" providerId="ADAL" clId="{FD5E336C-DB32-41AE-9B52-0E25ADDACBC6}" dt="2024-07-17T18:24:52.744" v="46936" actId="20577"/>
        <pc:sldMkLst>
          <pc:docMk/>
          <pc:sldMk cId="2365113075" sldId="275"/>
        </pc:sldMkLst>
        <pc:spChg chg="del">
          <ac:chgData name="Nguyen Quoc Nhat Minh 20200408" userId="4af2c6d0-4fd8-4bb9-bea8-136e9441c1f2" providerId="ADAL" clId="{FD5E336C-DB32-41AE-9B52-0E25ADDACBC6}" dt="2024-05-27T17:55:55.832" v="5792" actId="478"/>
          <ac:spMkLst>
            <pc:docMk/>
            <pc:sldMk cId="2365113075" sldId="275"/>
            <ac:spMk id="2" creationId="{EB105679-18BE-7767-23A8-38D387F05BB4}"/>
          </ac:spMkLst>
        </pc:spChg>
        <pc:spChg chg="add mod">
          <ac:chgData name="Nguyen Quoc Nhat Minh 20200408" userId="4af2c6d0-4fd8-4bb9-bea8-136e9441c1f2" providerId="ADAL" clId="{FD5E336C-DB32-41AE-9B52-0E25ADDACBC6}" dt="2024-07-04T03:24:49.130" v="39864" actId="1076"/>
          <ac:spMkLst>
            <pc:docMk/>
            <pc:sldMk cId="2365113075" sldId="275"/>
            <ac:spMk id="2" creationId="{F70BE37A-6BB1-0FD2-3A58-E12AF6CEBB34}"/>
          </ac:spMkLst>
        </pc:spChg>
        <pc:spChg chg="add del mod">
          <ac:chgData name="Nguyen Quoc Nhat Minh 20200408" userId="4af2c6d0-4fd8-4bb9-bea8-136e9441c1f2" providerId="ADAL" clId="{FD5E336C-DB32-41AE-9B52-0E25ADDACBC6}" dt="2024-05-27T18:02:01.244" v="5812"/>
          <ac:spMkLst>
            <pc:docMk/>
            <pc:sldMk cId="2365113075" sldId="275"/>
            <ac:spMk id="3" creationId="{121FB61E-B6A2-957D-662E-DCDC38355DEC}"/>
          </ac:spMkLst>
        </pc:spChg>
        <pc:spChg chg="mod">
          <ac:chgData name="Nguyen Quoc Nhat Minh 20200408" userId="4af2c6d0-4fd8-4bb9-bea8-136e9441c1f2" providerId="ADAL" clId="{FD5E336C-DB32-41AE-9B52-0E25ADDACBC6}" dt="2024-05-28T01:47:03.204" v="6106" actId="20577"/>
          <ac:spMkLst>
            <pc:docMk/>
            <pc:sldMk cId="2365113075" sldId="275"/>
            <ac:spMk id="4" creationId="{A16A8083-BC39-FAF9-BF86-11E1852ED0D7}"/>
          </ac:spMkLst>
        </pc:spChg>
        <pc:spChg chg="add mod">
          <ac:chgData name="Nguyen Quoc Nhat Minh 20200408" userId="4af2c6d0-4fd8-4bb9-bea8-136e9441c1f2" providerId="ADAL" clId="{FD5E336C-DB32-41AE-9B52-0E25ADDACBC6}" dt="2024-07-04T01:55:01.421" v="38765" actId="1076"/>
          <ac:spMkLst>
            <pc:docMk/>
            <pc:sldMk cId="2365113075" sldId="275"/>
            <ac:spMk id="5" creationId="{6B8003E8-B23C-4C2A-D2E5-5E497DCC8207}"/>
          </ac:spMkLst>
        </pc:spChg>
        <pc:picChg chg="del">
          <ac:chgData name="Nguyen Quoc Nhat Minh 20200408" userId="4af2c6d0-4fd8-4bb9-bea8-136e9441c1f2" providerId="ADAL" clId="{FD5E336C-DB32-41AE-9B52-0E25ADDACBC6}" dt="2024-05-27T17:55:51.921" v="5790" actId="478"/>
          <ac:picMkLst>
            <pc:docMk/>
            <pc:sldMk cId="2365113075" sldId="275"/>
            <ac:picMk id="7" creationId="{CAB9C687-A461-8EB2-1DB4-7B66FB3F1BC7}"/>
          </ac:picMkLst>
        </pc:picChg>
        <pc:picChg chg="add mod">
          <ac:chgData name="Nguyen Quoc Nhat Minh 20200408" userId="4af2c6d0-4fd8-4bb9-bea8-136e9441c1f2" providerId="ADAL" clId="{FD5E336C-DB32-41AE-9B52-0E25ADDACBC6}" dt="2024-07-04T01:55:03.336" v="38766" actId="1076"/>
          <ac:picMkLst>
            <pc:docMk/>
            <pc:sldMk cId="2365113075" sldId="275"/>
            <ac:picMk id="9" creationId="{89B94129-16D5-F45F-8168-EF52C8CA90CD}"/>
          </ac:picMkLst>
        </pc:picChg>
        <pc:picChg chg="del">
          <ac:chgData name="Nguyen Quoc Nhat Minh 20200408" userId="4af2c6d0-4fd8-4bb9-bea8-136e9441c1f2" providerId="ADAL" clId="{FD5E336C-DB32-41AE-9B52-0E25ADDACBC6}" dt="2024-05-27T17:55:53.439" v="5791" actId="478"/>
          <ac:picMkLst>
            <pc:docMk/>
            <pc:sldMk cId="2365113075" sldId="275"/>
            <ac:picMk id="4100" creationId="{D702F712-ED42-537C-B060-2C661DC898F9}"/>
          </ac:picMkLst>
        </pc:picChg>
        <pc:picChg chg="add mod">
          <ac:chgData name="Nguyen Quoc Nhat Minh 20200408" userId="4af2c6d0-4fd8-4bb9-bea8-136e9441c1f2" providerId="ADAL" clId="{FD5E336C-DB32-41AE-9B52-0E25ADDACBC6}" dt="2024-07-04T03:24:47.407" v="39863" actId="1076"/>
          <ac:picMkLst>
            <pc:docMk/>
            <pc:sldMk cId="2365113075" sldId="275"/>
            <ac:picMk id="5122" creationId="{924A635A-D67B-4865-CE7E-D518B41657C6}"/>
          </ac:picMkLst>
        </pc:picChg>
        <pc:picChg chg="add del mod">
          <ac:chgData name="Nguyen Quoc Nhat Minh 20200408" userId="4af2c6d0-4fd8-4bb9-bea8-136e9441c1f2" providerId="ADAL" clId="{FD5E336C-DB32-41AE-9B52-0E25ADDACBC6}" dt="2024-05-27T18:34:29.865" v="6018" actId="478"/>
          <ac:picMkLst>
            <pc:docMk/>
            <pc:sldMk cId="2365113075" sldId="275"/>
            <ac:picMk id="5124" creationId="{0C05C931-7C0F-AC34-5DE0-DF5D30B683E4}"/>
          </ac:picMkLst>
        </pc:picChg>
      </pc:sldChg>
      <pc:sldChg chg="modSp add mod">
        <pc:chgData name="Nguyen Quoc Nhat Minh 20200408" userId="4af2c6d0-4fd8-4bb9-bea8-136e9441c1f2" providerId="ADAL" clId="{FD5E336C-DB32-41AE-9B52-0E25ADDACBC6}" dt="2024-07-16T04:57:31.072" v="46150" actId="20577"/>
        <pc:sldMkLst>
          <pc:docMk/>
          <pc:sldMk cId="1249030643" sldId="276"/>
        </pc:sldMkLst>
        <pc:spChg chg="mod">
          <ac:chgData name="Nguyen Quoc Nhat Minh 20200408" userId="4af2c6d0-4fd8-4bb9-bea8-136e9441c1f2" providerId="ADAL" clId="{FD5E336C-DB32-41AE-9B52-0E25ADDACBC6}" dt="2024-07-16T04:57:31.072" v="46150" actId="20577"/>
          <ac:spMkLst>
            <pc:docMk/>
            <pc:sldMk cId="1249030643" sldId="276"/>
            <ac:spMk id="3" creationId="{46D939D3-FA79-4B9B-B127-73BDCFA7B6DC}"/>
          </ac:spMkLst>
        </pc:spChg>
      </pc:sldChg>
      <pc:sldChg chg="addSp delSp modSp add del mod ord">
        <pc:chgData name="Nguyen Quoc Nhat Minh 20200408" userId="4af2c6d0-4fd8-4bb9-bea8-136e9441c1f2" providerId="ADAL" clId="{FD5E336C-DB32-41AE-9B52-0E25ADDACBC6}" dt="2024-05-29T09:22:12.479" v="23477" actId="47"/>
        <pc:sldMkLst>
          <pc:docMk/>
          <pc:sldMk cId="3083865126" sldId="277"/>
        </pc:sldMkLst>
        <pc:spChg chg="del">
          <ac:chgData name="Nguyen Quoc Nhat Minh 20200408" userId="4af2c6d0-4fd8-4bb9-bea8-136e9441c1f2" providerId="ADAL" clId="{FD5E336C-DB32-41AE-9B52-0E25ADDACBC6}" dt="2024-05-28T08:10:44.077" v="15380" actId="478"/>
          <ac:spMkLst>
            <pc:docMk/>
            <pc:sldMk cId="3083865126" sldId="277"/>
            <ac:spMk id="2" creationId="{7BC5AD8A-1EA9-C7CE-D797-0A3D974FB867}"/>
          </ac:spMkLst>
        </pc:spChg>
        <pc:spChg chg="del mod">
          <ac:chgData name="Nguyen Quoc Nhat Minh 20200408" userId="4af2c6d0-4fd8-4bb9-bea8-136e9441c1f2" providerId="ADAL" clId="{FD5E336C-DB32-41AE-9B52-0E25ADDACBC6}" dt="2024-05-29T09:02:43.245" v="21900" actId="21"/>
          <ac:spMkLst>
            <pc:docMk/>
            <pc:sldMk cId="3083865126" sldId="277"/>
            <ac:spMk id="3" creationId="{734CFAC5-863F-C743-EE8D-B9564CC43E47}"/>
          </ac:spMkLst>
        </pc:spChg>
        <pc:spChg chg="add del mod">
          <ac:chgData name="Nguyen Quoc Nhat Minh 20200408" userId="4af2c6d0-4fd8-4bb9-bea8-136e9441c1f2" providerId="ADAL" clId="{FD5E336C-DB32-41AE-9B52-0E25ADDACBC6}" dt="2024-05-29T09:02:43.245" v="21900" actId="21"/>
          <ac:spMkLst>
            <pc:docMk/>
            <pc:sldMk cId="3083865126" sldId="277"/>
            <ac:spMk id="5" creationId="{B0A5B035-F491-4983-2562-91CAE1866CCF}"/>
          </ac:spMkLst>
        </pc:spChg>
        <pc:spChg chg="add mod">
          <ac:chgData name="Nguyen Quoc Nhat Minh 20200408" userId="4af2c6d0-4fd8-4bb9-bea8-136e9441c1f2" providerId="ADAL" clId="{FD5E336C-DB32-41AE-9B52-0E25ADDACBC6}" dt="2024-05-29T09:02:43.245" v="21900" actId="21"/>
          <ac:spMkLst>
            <pc:docMk/>
            <pc:sldMk cId="3083865126" sldId="277"/>
            <ac:spMk id="7" creationId="{1CFBD0B4-DC74-B469-C2A9-C96161EDF4A6}"/>
          </ac:spMkLst>
        </pc:spChg>
        <pc:spChg chg="add mod">
          <ac:chgData name="Nguyen Quoc Nhat Minh 20200408" userId="4af2c6d0-4fd8-4bb9-bea8-136e9441c1f2" providerId="ADAL" clId="{FD5E336C-DB32-41AE-9B52-0E25ADDACBC6}" dt="2024-05-29T09:02:43.245" v="21900" actId="21"/>
          <ac:spMkLst>
            <pc:docMk/>
            <pc:sldMk cId="3083865126" sldId="277"/>
            <ac:spMk id="9" creationId="{3E001491-6629-E2B9-EC0E-BF4E40D25DEF}"/>
          </ac:spMkLst>
        </pc:spChg>
        <pc:spChg chg="mod">
          <ac:chgData name="Nguyen Quoc Nhat Minh 20200408" userId="4af2c6d0-4fd8-4bb9-bea8-136e9441c1f2" providerId="ADAL" clId="{FD5E336C-DB32-41AE-9B52-0E25ADDACBC6}" dt="2024-05-29T09:02:28.756" v="21896" actId="1076"/>
          <ac:spMkLst>
            <pc:docMk/>
            <pc:sldMk cId="3083865126" sldId="277"/>
            <ac:spMk id="11" creationId="{A46AE611-BF96-F2F5-4EF2-F55ADC03F082}"/>
          </ac:spMkLst>
        </pc:spChg>
        <pc:graphicFrameChg chg="add del mod modGraphic">
          <ac:chgData name="Nguyen Quoc Nhat Minh 20200408" userId="4af2c6d0-4fd8-4bb9-bea8-136e9441c1f2" providerId="ADAL" clId="{FD5E336C-DB32-41AE-9B52-0E25ADDACBC6}" dt="2024-05-29T09:02:43.245" v="21900" actId="21"/>
          <ac:graphicFrameMkLst>
            <pc:docMk/>
            <pc:sldMk cId="3083865126" sldId="277"/>
            <ac:graphicFrameMk id="6" creationId="{8DC7F057-2A79-C82F-B757-E671A2569497}"/>
          </ac:graphicFrameMkLst>
        </pc:graphicFrameChg>
      </pc:sldChg>
      <pc:sldChg chg="add del">
        <pc:chgData name="Nguyen Quoc Nhat Minh 20200408" userId="4af2c6d0-4fd8-4bb9-bea8-136e9441c1f2" providerId="ADAL" clId="{FD5E336C-DB32-41AE-9B52-0E25ADDACBC6}" dt="2024-05-28T09:38:42.847" v="18718" actId="47"/>
        <pc:sldMkLst>
          <pc:docMk/>
          <pc:sldMk cId="1834343666" sldId="278"/>
        </pc:sldMkLst>
      </pc:sldChg>
      <pc:sldChg chg="addSp delSp modSp new del mod">
        <pc:chgData name="Nguyen Quoc Nhat Minh 20200408" userId="4af2c6d0-4fd8-4bb9-bea8-136e9441c1f2" providerId="ADAL" clId="{FD5E336C-DB32-41AE-9B52-0E25ADDACBC6}" dt="2024-05-28T04:16:24.720" v="13962" actId="47"/>
        <pc:sldMkLst>
          <pc:docMk/>
          <pc:sldMk cId="2562154005" sldId="279"/>
        </pc:sldMkLst>
        <pc:spChg chg="del">
          <ac:chgData name="Nguyen Quoc Nhat Minh 20200408" userId="4af2c6d0-4fd8-4bb9-bea8-136e9441c1f2" providerId="ADAL" clId="{FD5E336C-DB32-41AE-9B52-0E25ADDACBC6}" dt="2024-05-28T02:44:04.092" v="8173" actId="478"/>
          <ac:spMkLst>
            <pc:docMk/>
            <pc:sldMk cId="2562154005" sldId="279"/>
            <ac:spMk id="2" creationId="{9EF12BAE-7A1F-3662-D27B-A061175DA08C}"/>
          </ac:spMkLst>
        </pc:spChg>
        <pc:spChg chg="del mod">
          <ac:chgData name="Nguyen Quoc Nhat Minh 20200408" userId="4af2c6d0-4fd8-4bb9-bea8-136e9441c1f2" providerId="ADAL" clId="{FD5E336C-DB32-41AE-9B52-0E25ADDACBC6}" dt="2024-05-28T03:57:24.163" v="13809" actId="478"/>
          <ac:spMkLst>
            <pc:docMk/>
            <pc:sldMk cId="2562154005" sldId="279"/>
            <ac:spMk id="3" creationId="{4065D66F-1001-DBAE-30AD-3FB7B80C38CE}"/>
          </ac:spMkLst>
        </pc:spChg>
        <pc:spChg chg="add mod">
          <ac:chgData name="Nguyen Quoc Nhat Minh 20200408" userId="4af2c6d0-4fd8-4bb9-bea8-136e9441c1f2" providerId="ADAL" clId="{FD5E336C-DB32-41AE-9B52-0E25ADDACBC6}" dt="2024-05-28T03:57:37.898" v="13857" actId="20577"/>
          <ac:spMkLst>
            <pc:docMk/>
            <pc:sldMk cId="2562154005" sldId="279"/>
            <ac:spMk id="5" creationId="{41CECFB4-FF15-498D-CEFF-FBDF691FD1BE}"/>
          </ac:spMkLst>
        </pc:spChg>
        <pc:spChg chg="add mod">
          <ac:chgData name="Nguyen Quoc Nhat Minh 20200408" userId="4af2c6d0-4fd8-4bb9-bea8-136e9441c1f2" providerId="ADAL" clId="{FD5E336C-DB32-41AE-9B52-0E25ADDACBC6}" dt="2024-05-28T03:57:28.569" v="13811" actId="1076"/>
          <ac:spMkLst>
            <pc:docMk/>
            <pc:sldMk cId="2562154005" sldId="279"/>
            <ac:spMk id="8" creationId="{3EE5EC4D-4408-7BD8-CBB9-F8A2D0F33F8B}"/>
          </ac:spMkLst>
        </pc:spChg>
        <pc:picChg chg="add del mod">
          <ac:chgData name="Nguyen Quoc Nhat Minh 20200408" userId="4af2c6d0-4fd8-4bb9-bea8-136e9441c1f2" providerId="ADAL" clId="{FD5E336C-DB32-41AE-9B52-0E25ADDACBC6}" dt="2024-05-28T02:49:33.994" v="8672" actId="21"/>
          <ac:picMkLst>
            <pc:docMk/>
            <pc:sldMk cId="2562154005" sldId="279"/>
            <ac:picMk id="7" creationId="{FD1E90AD-2CAC-889A-008B-3CB51FBFBE49}"/>
          </ac:picMkLst>
        </pc:picChg>
      </pc:sldChg>
      <pc:sldChg chg="addSp delSp modSp add mod">
        <pc:chgData name="Nguyen Quoc Nhat Minh 20200408" userId="4af2c6d0-4fd8-4bb9-bea8-136e9441c1f2" providerId="ADAL" clId="{FD5E336C-DB32-41AE-9B52-0E25ADDACBC6}" dt="2024-07-12T06:11:40.008" v="45299" actId="1076"/>
        <pc:sldMkLst>
          <pc:docMk/>
          <pc:sldMk cId="697448816" sldId="280"/>
        </pc:sldMkLst>
        <pc:spChg chg="add mod">
          <ac:chgData name="Nguyen Quoc Nhat Minh 20200408" userId="4af2c6d0-4fd8-4bb9-bea8-136e9441c1f2" providerId="ADAL" clId="{FD5E336C-DB32-41AE-9B52-0E25ADDACBC6}" dt="2024-07-12T06:11:20.063" v="45294" actId="20577"/>
          <ac:spMkLst>
            <pc:docMk/>
            <pc:sldMk cId="697448816" sldId="280"/>
            <ac:spMk id="2" creationId="{68C40249-27E5-3639-4944-03DD9C39D737}"/>
          </ac:spMkLst>
        </pc:spChg>
        <pc:spChg chg="mod">
          <ac:chgData name="Nguyen Quoc Nhat Minh 20200408" userId="4af2c6d0-4fd8-4bb9-bea8-136e9441c1f2" providerId="ADAL" clId="{FD5E336C-DB32-41AE-9B52-0E25ADDACBC6}" dt="2024-05-28T02:51:16.763" v="8733" actId="20577"/>
          <ac:spMkLst>
            <pc:docMk/>
            <pc:sldMk cId="697448816" sldId="280"/>
            <ac:spMk id="4" creationId="{A16A8083-BC39-FAF9-BF86-11E1852ED0D7}"/>
          </ac:spMkLst>
        </pc:spChg>
        <pc:spChg chg="del">
          <ac:chgData name="Nguyen Quoc Nhat Minh 20200408" userId="4af2c6d0-4fd8-4bb9-bea8-136e9441c1f2" providerId="ADAL" clId="{FD5E336C-DB32-41AE-9B52-0E25ADDACBC6}" dt="2024-05-28T02:50:09.382" v="8688" actId="478"/>
          <ac:spMkLst>
            <pc:docMk/>
            <pc:sldMk cId="697448816" sldId="280"/>
            <ac:spMk id="5" creationId="{6B8003E8-B23C-4C2A-D2E5-5E497DCC8207}"/>
          </ac:spMkLst>
        </pc:spChg>
        <pc:spChg chg="add mod">
          <ac:chgData name="Nguyen Quoc Nhat Minh 20200408" userId="4af2c6d0-4fd8-4bb9-bea8-136e9441c1f2" providerId="ADAL" clId="{FD5E336C-DB32-41AE-9B52-0E25ADDACBC6}" dt="2024-07-12T06:11:25.835" v="45295" actId="1076"/>
          <ac:spMkLst>
            <pc:docMk/>
            <pc:sldMk cId="697448816" sldId="280"/>
            <ac:spMk id="5" creationId="{8802CDB1-6D1D-2D25-0A36-D71323DD2515}"/>
          </ac:spMkLst>
        </pc:spChg>
        <pc:spChg chg="add mod">
          <ac:chgData name="Nguyen Quoc Nhat Minh 20200408" userId="4af2c6d0-4fd8-4bb9-bea8-136e9441c1f2" providerId="ADAL" clId="{FD5E336C-DB32-41AE-9B52-0E25ADDACBC6}" dt="2024-07-12T06:11:31.024" v="45297" actId="1076"/>
          <ac:spMkLst>
            <pc:docMk/>
            <pc:sldMk cId="697448816" sldId="280"/>
            <ac:spMk id="8" creationId="{D8A355FB-AE7E-B529-78FF-22984888D2CF}"/>
          </ac:spMkLst>
        </pc:spChg>
        <pc:picChg chg="add mod">
          <ac:chgData name="Nguyen Quoc Nhat Minh 20200408" userId="4af2c6d0-4fd8-4bb9-bea8-136e9441c1f2" providerId="ADAL" clId="{FD5E336C-DB32-41AE-9B52-0E25ADDACBC6}" dt="2024-07-12T06:11:40.008" v="45299" actId="1076"/>
          <ac:picMkLst>
            <pc:docMk/>
            <pc:sldMk cId="697448816" sldId="280"/>
            <ac:picMk id="3" creationId="{620E17FF-B20C-332D-8456-FE1F25B21B9E}"/>
          </ac:picMkLst>
        </pc:picChg>
        <pc:picChg chg="add mod">
          <ac:chgData name="Nguyen Quoc Nhat Minh 20200408" userId="4af2c6d0-4fd8-4bb9-bea8-136e9441c1f2" providerId="ADAL" clId="{FD5E336C-DB32-41AE-9B52-0E25ADDACBC6}" dt="2024-07-12T06:11:32.698" v="45298" actId="1076"/>
          <ac:picMkLst>
            <pc:docMk/>
            <pc:sldMk cId="697448816" sldId="280"/>
            <ac:picMk id="7" creationId="{CB29B694-AA9E-7DE9-74A9-0B6397AF3D10}"/>
          </ac:picMkLst>
        </pc:picChg>
        <pc:picChg chg="del">
          <ac:chgData name="Nguyen Quoc Nhat Minh 20200408" userId="4af2c6d0-4fd8-4bb9-bea8-136e9441c1f2" providerId="ADAL" clId="{FD5E336C-DB32-41AE-9B52-0E25ADDACBC6}" dt="2024-05-28T02:50:09.382" v="8688" actId="478"/>
          <ac:picMkLst>
            <pc:docMk/>
            <pc:sldMk cId="697448816" sldId="280"/>
            <ac:picMk id="9" creationId="{89B94129-16D5-F45F-8168-EF52C8CA90CD}"/>
          </ac:picMkLst>
        </pc:picChg>
        <pc:picChg chg="del">
          <ac:chgData name="Nguyen Quoc Nhat Minh 20200408" userId="4af2c6d0-4fd8-4bb9-bea8-136e9441c1f2" providerId="ADAL" clId="{FD5E336C-DB32-41AE-9B52-0E25ADDACBC6}" dt="2024-05-28T02:50:09.382" v="8688" actId="478"/>
          <ac:picMkLst>
            <pc:docMk/>
            <pc:sldMk cId="697448816" sldId="280"/>
            <ac:picMk id="5122" creationId="{924A635A-D67B-4865-CE7E-D518B41657C6}"/>
          </ac:picMkLst>
        </pc:picChg>
      </pc:sldChg>
      <pc:sldChg chg="addSp delSp modSp add mod">
        <pc:chgData name="Nguyen Quoc Nhat Minh 20200408" userId="4af2c6d0-4fd8-4bb9-bea8-136e9441c1f2" providerId="ADAL" clId="{FD5E336C-DB32-41AE-9B52-0E25ADDACBC6}" dt="2024-07-14T17:31:45.034" v="46097" actId="207"/>
        <pc:sldMkLst>
          <pc:docMk/>
          <pc:sldMk cId="534871331" sldId="281"/>
        </pc:sldMkLst>
        <pc:spChg chg="del">
          <ac:chgData name="Nguyen Quoc Nhat Minh 20200408" userId="4af2c6d0-4fd8-4bb9-bea8-136e9441c1f2" providerId="ADAL" clId="{FD5E336C-DB32-41AE-9B52-0E25ADDACBC6}" dt="2024-05-28T03:04:41.248" v="8762" actId="478"/>
          <ac:spMkLst>
            <pc:docMk/>
            <pc:sldMk cId="534871331" sldId="281"/>
            <ac:spMk id="2" creationId="{68C40249-27E5-3639-4944-03DD9C39D737}"/>
          </ac:spMkLst>
        </pc:spChg>
        <pc:spChg chg="add mod">
          <ac:chgData name="Nguyen Quoc Nhat Minh 20200408" userId="4af2c6d0-4fd8-4bb9-bea8-136e9441c1f2" providerId="ADAL" clId="{FD5E336C-DB32-41AE-9B52-0E25ADDACBC6}" dt="2024-07-04T01:58:20.867" v="38868" actId="20577"/>
          <ac:spMkLst>
            <pc:docMk/>
            <pc:sldMk cId="534871331" sldId="281"/>
            <ac:spMk id="8" creationId="{78F842F2-4B16-CBF9-BAF7-9AD3B804FF1E}"/>
          </ac:spMkLst>
        </pc:spChg>
        <pc:spChg chg="add del mod">
          <ac:chgData name="Nguyen Quoc Nhat Minh 20200408" userId="4af2c6d0-4fd8-4bb9-bea8-136e9441c1f2" providerId="ADAL" clId="{FD5E336C-DB32-41AE-9B52-0E25ADDACBC6}" dt="2024-05-28T03:20:15.680" v="10562"/>
          <ac:spMkLst>
            <pc:docMk/>
            <pc:sldMk cId="534871331" sldId="281"/>
            <ac:spMk id="10" creationId="{FDFA669F-34B3-7D16-D961-85855D0D1839}"/>
          </ac:spMkLst>
        </pc:spChg>
        <pc:spChg chg="add mod">
          <ac:chgData name="Nguyen Quoc Nhat Minh 20200408" userId="4af2c6d0-4fd8-4bb9-bea8-136e9441c1f2" providerId="ADAL" clId="{FD5E336C-DB32-41AE-9B52-0E25ADDACBC6}" dt="2024-07-11T18:00:13.296" v="41977" actId="1076"/>
          <ac:spMkLst>
            <pc:docMk/>
            <pc:sldMk cId="534871331" sldId="281"/>
            <ac:spMk id="11" creationId="{DB8C6BA2-C8AB-9C8F-50E4-99873473161B}"/>
          </ac:spMkLst>
        </pc:spChg>
        <pc:graphicFrameChg chg="add mod modGraphic">
          <ac:chgData name="Nguyen Quoc Nhat Minh 20200408" userId="4af2c6d0-4fd8-4bb9-bea8-136e9441c1f2" providerId="ADAL" clId="{FD5E336C-DB32-41AE-9B52-0E25ADDACBC6}" dt="2024-07-14T17:31:45.034" v="46097" actId="207"/>
          <ac:graphicFrameMkLst>
            <pc:docMk/>
            <pc:sldMk cId="534871331" sldId="281"/>
            <ac:graphicFrameMk id="9" creationId="{6958F88C-4175-3F5F-6259-8A422D556C93}"/>
          </ac:graphicFrameMkLst>
        </pc:graphicFrameChg>
        <pc:picChg chg="del">
          <ac:chgData name="Nguyen Quoc Nhat Minh 20200408" userId="4af2c6d0-4fd8-4bb9-bea8-136e9441c1f2" providerId="ADAL" clId="{FD5E336C-DB32-41AE-9B52-0E25ADDACBC6}" dt="2024-05-28T03:05:00.420" v="8764" actId="478"/>
          <ac:picMkLst>
            <pc:docMk/>
            <pc:sldMk cId="534871331" sldId="281"/>
            <ac:picMk id="3" creationId="{620E17FF-B20C-332D-8456-FE1F25B21B9E}"/>
          </ac:picMkLst>
        </pc:picChg>
        <pc:picChg chg="del">
          <ac:chgData name="Nguyen Quoc Nhat Minh 20200408" userId="4af2c6d0-4fd8-4bb9-bea8-136e9441c1f2" providerId="ADAL" clId="{FD5E336C-DB32-41AE-9B52-0E25ADDACBC6}" dt="2024-05-28T03:04:47.620" v="8763" actId="478"/>
          <ac:picMkLst>
            <pc:docMk/>
            <pc:sldMk cId="534871331" sldId="281"/>
            <ac:picMk id="7" creationId="{CB29B694-AA9E-7DE9-74A9-0B6397AF3D10}"/>
          </ac:picMkLst>
        </pc:picChg>
      </pc:sldChg>
      <pc:sldChg chg="addSp delSp modSp add mod modNotesTx">
        <pc:chgData name="Nguyen Quoc Nhat Minh 20200408" userId="4af2c6d0-4fd8-4bb9-bea8-136e9441c1f2" providerId="ADAL" clId="{FD5E336C-DB32-41AE-9B52-0E25ADDACBC6}" dt="2024-07-17T18:45:11.333" v="47886" actId="20577"/>
        <pc:sldMkLst>
          <pc:docMk/>
          <pc:sldMk cId="1391754170" sldId="282"/>
        </pc:sldMkLst>
        <pc:spChg chg="add mod">
          <ac:chgData name="Nguyen Quoc Nhat Minh 20200408" userId="4af2c6d0-4fd8-4bb9-bea8-136e9441c1f2" providerId="ADAL" clId="{FD5E336C-DB32-41AE-9B52-0E25ADDACBC6}" dt="2024-07-01T07:15:04.036" v="38404" actId="20577"/>
          <ac:spMkLst>
            <pc:docMk/>
            <pc:sldMk cId="1391754170" sldId="282"/>
            <ac:spMk id="2" creationId="{8B60EECD-AF4B-AAE1-A80D-81A155429AC7}"/>
          </ac:spMkLst>
        </pc:spChg>
        <pc:spChg chg="add mod">
          <ac:chgData name="Nguyen Quoc Nhat Minh 20200408" userId="4af2c6d0-4fd8-4bb9-bea8-136e9441c1f2" providerId="ADAL" clId="{FD5E336C-DB32-41AE-9B52-0E25ADDACBC6}" dt="2024-07-01T07:14:59.924" v="38403" actId="20577"/>
          <ac:spMkLst>
            <pc:docMk/>
            <pc:sldMk cId="1391754170" sldId="282"/>
            <ac:spMk id="3" creationId="{DA9098A7-EA24-EE2D-5CB6-84F9C8F6A890}"/>
          </ac:spMkLst>
        </pc:spChg>
        <pc:spChg chg="mod">
          <ac:chgData name="Nguyen Quoc Nhat Minh 20200408" userId="4af2c6d0-4fd8-4bb9-bea8-136e9441c1f2" providerId="ADAL" clId="{FD5E336C-DB32-41AE-9B52-0E25ADDACBC6}" dt="2024-05-28T03:29:41.835" v="10999" actId="20577"/>
          <ac:spMkLst>
            <pc:docMk/>
            <pc:sldMk cId="1391754170" sldId="282"/>
            <ac:spMk id="4" creationId="{A16A8083-BC39-FAF9-BF86-11E1852ED0D7}"/>
          </ac:spMkLst>
        </pc:spChg>
        <pc:spChg chg="add mod">
          <ac:chgData name="Nguyen Quoc Nhat Minh 20200408" userId="4af2c6d0-4fd8-4bb9-bea8-136e9441c1f2" providerId="ADAL" clId="{FD5E336C-DB32-41AE-9B52-0E25ADDACBC6}" dt="2024-07-14T17:31:51.376" v="46098" actId="1076"/>
          <ac:spMkLst>
            <pc:docMk/>
            <pc:sldMk cId="1391754170" sldId="282"/>
            <ac:spMk id="5" creationId="{4EE4EEC6-6E21-B8A5-09EC-9EF606A8DF03}"/>
          </ac:spMkLst>
        </pc:spChg>
        <pc:spChg chg="mod">
          <ac:chgData name="Nguyen Quoc Nhat Minh 20200408" userId="4af2c6d0-4fd8-4bb9-bea8-136e9441c1f2" providerId="ADAL" clId="{FD5E336C-DB32-41AE-9B52-0E25ADDACBC6}" dt="2024-07-04T02:09:32.268" v="39109" actId="113"/>
          <ac:spMkLst>
            <pc:docMk/>
            <pc:sldMk cId="1391754170" sldId="282"/>
            <ac:spMk id="8" creationId="{78F842F2-4B16-CBF9-BAF7-9AD3B804FF1E}"/>
          </ac:spMkLst>
        </pc:spChg>
        <pc:spChg chg="del">
          <ac:chgData name="Nguyen Quoc Nhat Minh 20200408" userId="4af2c6d0-4fd8-4bb9-bea8-136e9441c1f2" providerId="ADAL" clId="{FD5E336C-DB32-41AE-9B52-0E25ADDACBC6}" dt="2024-05-28T03:29:25.201" v="10953" actId="478"/>
          <ac:spMkLst>
            <pc:docMk/>
            <pc:sldMk cId="1391754170" sldId="282"/>
            <ac:spMk id="11" creationId="{DB8C6BA2-C8AB-9C8F-50E4-99873473161B}"/>
          </ac:spMkLst>
        </pc:spChg>
        <pc:graphicFrameChg chg="del">
          <ac:chgData name="Nguyen Quoc Nhat Minh 20200408" userId="4af2c6d0-4fd8-4bb9-bea8-136e9441c1f2" providerId="ADAL" clId="{FD5E336C-DB32-41AE-9B52-0E25ADDACBC6}" dt="2024-05-28T03:29:25.201" v="10953" actId="478"/>
          <ac:graphicFrameMkLst>
            <pc:docMk/>
            <pc:sldMk cId="1391754170" sldId="282"/>
            <ac:graphicFrameMk id="9" creationId="{6958F88C-4175-3F5F-6259-8A422D556C93}"/>
          </ac:graphicFrameMkLst>
        </pc:graphicFrameChg>
        <pc:picChg chg="add mod">
          <ac:chgData name="Nguyen Quoc Nhat Minh 20200408" userId="4af2c6d0-4fd8-4bb9-bea8-136e9441c1f2" providerId="ADAL" clId="{FD5E336C-DB32-41AE-9B52-0E25ADDACBC6}" dt="2024-05-30T03:04:49.207" v="26090" actId="1076"/>
          <ac:picMkLst>
            <pc:docMk/>
            <pc:sldMk cId="1391754170" sldId="282"/>
            <ac:picMk id="9" creationId="{A9E64E63-4C83-E460-FD0D-097701D0291A}"/>
          </ac:picMkLst>
        </pc:picChg>
        <pc:picChg chg="add del mod">
          <ac:chgData name="Nguyen Quoc Nhat Minh 20200408" userId="4af2c6d0-4fd8-4bb9-bea8-136e9441c1f2" providerId="ADAL" clId="{FD5E336C-DB32-41AE-9B52-0E25ADDACBC6}" dt="2024-05-30T03:04:36.231" v="26083" actId="478"/>
          <ac:picMkLst>
            <pc:docMk/>
            <pc:sldMk cId="1391754170" sldId="282"/>
            <ac:picMk id="1026" creationId="{F9AC6DAC-A072-9F9A-21CC-56952E49B918}"/>
          </ac:picMkLst>
        </pc:picChg>
        <pc:picChg chg="add mod">
          <ac:chgData name="Nguyen Quoc Nhat Minh 20200408" userId="4af2c6d0-4fd8-4bb9-bea8-136e9441c1f2" providerId="ADAL" clId="{FD5E336C-DB32-41AE-9B52-0E25ADDACBC6}" dt="2024-05-28T03:34:52.677" v="11383" actId="1076"/>
          <ac:picMkLst>
            <pc:docMk/>
            <pc:sldMk cId="1391754170" sldId="282"/>
            <ac:picMk id="1028" creationId="{410B8E9D-06ED-B472-8CC9-4952EDFFD2C3}"/>
          </ac:picMkLst>
        </pc:picChg>
      </pc:sldChg>
      <pc:sldChg chg="addSp delSp modSp add mod">
        <pc:chgData name="Nguyen Quoc Nhat Minh 20200408" userId="4af2c6d0-4fd8-4bb9-bea8-136e9441c1f2" providerId="ADAL" clId="{FD5E336C-DB32-41AE-9B52-0E25ADDACBC6}" dt="2024-07-14T17:23:24.295" v="45869" actId="20577"/>
        <pc:sldMkLst>
          <pc:docMk/>
          <pc:sldMk cId="3041811655" sldId="283"/>
        </pc:sldMkLst>
        <pc:spChg chg="del">
          <ac:chgData name="Nguyen Quoc Nhat Minh 20200408" userId="4af2c6d0-4fd8-4bb9-bea8-136e9441c1f2" providerId="ADAL" clId="{FD5E336C-DB32-41AE-9B52-0E25ADDACBC6}" dt="2024-05-28T03:41:53.731" v="12172" actId="478"/>
          <ac:spMkLst>
            <pc:docMk/>
            <pc:sldMk cId="3041811655" sldId="283"/>
            <ac:spMk id="2" creationId="{8B60EECD-AF4B-AAE1-A80D-81A155429AC7}"/>
          </ac:spMkLst>
        </pc:spChg>
        <pc:spChg chg="del">
          <ac:chgData name="Nguyen Quoc Nhat Minh 20200408" userId="4af2c6d0-4fd8-4bb9-bea8-136e9441c1f2" providerId="ADAL" clId="{FD5E336C-DB32-41AE-9B52-0E25ADDACBC6}" dt="2024-05-28T03:41:53.731" v="12172" actId="478"/>
          <ac:spMkLst>
            <pc:docMk/>
            <pc:sldMk cId="3041811655" sldId="283"/>
            <ac:spMk id="3" creationId="{DA9098A7-EA24-EE2D-5CB6-84F9C8F6A890}"/>
          </ac:spMkLst>
        </pc:spChg>
        <pc:spChg chg="del">
          <ac:chgData name="Nguyen Quoc Nhat Minh 20200408" userId="4af2c6d0-4fd8-4bb9-bea8-136e9441c1f2" providerId="ADAL" clId="{FD5E336C-DB32-41AE-9B52-0E25ADDACBC6}" dt="2024-05-28T03:38:51.764" v="12091" actId="478"/>
          <ac:spMkLst>
            <pc:docMk/>
            <pc:sldMk cId="3041811655" sldId="283"/>
            <ac:spMk id="5" creationId="{4EE4EEC6-6E21-B8A5-09EC-9EF606A8DF03}"/>
          </ac:spMkLst>
        </pc:spChg>
        <pc:spChg chg="add del mod">
          <ac:chgData name="Nguyen Quoc Nhat Minh 20200408" userId="4af2c6d0-4fd8-4bb9-bea8-136e9441c1f2" providerId="ADAL" clId="{FD5E336C-DB32-41AE-9B52-0E25ADDACBC6}" dt="2024-06-28T04:07:24.148" v="36533"/>
          <ac:spMkLst>
            <pc:docMk/>
            <pc:sldMk cId="3041811655" sldId="283"/>
            <ac:spMk id="7" creationId="{C58102BD-0A27-FD97-B72D-E96DB110A065}"/>
          </ac:spMkLst>
        </pc:spChg>
        <pc:spChg chg="mod">
          <ac:chgData name="Nguyen Quoc Nhat Minh 20200408" userId="4af2c6d0-4fd8-4bb9-bea8-136e9441c1f2" providerId="ADAL" clId="{FD5E336C-DB32-41AE-9B52-0E25ADDACBC6}" dt="2024-07-04T02:09:45.363" v="39123" actId="20577"/>
          <ac:spMkLst>
            <pc:docMk/>
            <pc:sldMk cId="3041811655" sldId="283"/>
            <ac:spMk id="8" creationId="{78F842F2-4B16-CBF9-BAF7-9AD3B804FF1E}"/>
          </ac:spMkLst>
        </pc:spChg>
        <pc:spChg chg="add mod">
          <ac:chgData name="Nguyen Quoc Nhat Minh 20200408" userId="4af2c6d0-4fd8-4bb9-bea8-136e9441c1f2" providerId="ADAL" clId="{FD5E336C-DB32-41AE-9B52-0E25ADDACBC6}" dt="2024-07-01T05:32:09.985" v="37409" actId="1076"/>
          <ac:spMkLst>
            <pc:docMk/>
            <pc:sldMk cId="3041811655" sldId="283"/>
            <ac:spMk id="12" creationId="{F7BC3A27-18AB-1C7D-75BF-75266F8F25A8}"/>
          </ac:spMkLst>
        </pc:spChg>
        <pc:spChg chg="add del mod">
          <ac:chgData name="Nguyen Quoc Nhat Minh 20200408" userId="4af2c6d0-4fd8-4bb9-bea8-136e9441c1f2" providerId="ADAL" clId="{FD5E336C-DB32-41AE-9B52-0E25ADDACBC6}" dt="2024-06-28T04:02:16.383" v="36184" actId="478"/>
          <ac:spMkLst>
            <pc:docMk/>
            <pc:sldMk cId="3041811655" sldId="283"/>
            <ac:spMk id="13" creationId="{A8AB2E1A-492D-F0B7-6571-CF226464F125}"/>
          </ac:spMkLst>
        </pc:spChg>
        <pc:spChg chg="add mod">
          <ac:chgData name="Nguyen Quoc Nhat Minh 20200408" userId="4af2c6d0-4fd8-4bb9-bea8-136e9441c1f2" providerId="ADAL" clId="{FD5E336C-DB32-41AE-9B52-0E25ADDACBC6}" dt="2024-07-14T17:23:24.295" v="45869" actId="20577"/>
          <ac:spMkLst>
            <pc:docMk/>
            <pc:sldMk cId="3041811655" sldId="283"/>
            <ac:spMk id="14" creationId="{7E954D63-E0FF-7A5A-4806-154C10FD8076}"/>
          </ac:spMkLst>
        </pc:spChg>
        <pc:picChg chg="add mod">
          <ac:chgData name="Nguyen Quoc Nhat Minh 20200408" userId="4af2c6d0-4fd8-4bb9-bea8-136e9441c1f2" providerId="ADAL" clId="{FD5E336C-DB32-41AE-9B52-0E25ADDACBC6}" dt="2024-07-01T05:32:07.302" v="37408" actId="1076"/>
          <ac:picMkLst>
            <pc:docMk/>
            <pc:sldMk cId="3041811655" sldId="283"/>
            <ac:picMk id="3" creationId="{5F65BE8D-E701-2F8D-BFF1-F0E58AB3F1C0}"/>
          </ac:picMkLst>
        </pc:picChg>
        <pc:picChg chg="add del mod modCrop">
          <ac:chgData name="Nguyen Quoc Nhat Minh 20200408" userId="4af2c6d0-4fd8-4bb9-bea8-136e9441c1f2" providerId="ADAL" clId="{FD5E336C-DB32-41AE-9B52-0E25ADDACBC6}" dt="2024-06-28T04:01:58.739" v="36168" actId="478"/>
          <ac:picMkLst>
            <pc:docMk/>
            <pc:sldMk cId="3041811655" sldId="283"/>
            <ac:picMk id="9" creationId="{50211D0E-55DA-5D97-D9F6-067ED98441E0}"/>
          </ac:picMkLst>
        </pc:picChg>
        <pc:picChg chg="add del mod modCrop">
          <ac:chgData name="Nguyen Quoc Nhat Minh 20200408" userId="4af2c6d0-4fd8-4bb9-bea8-136e9441c1f2" providerId="ADAL" clId="{FD5E336C-DB32-41AE-9B52-0E25ADDACBC6}" dt="2024-06-28T04:01:58.739" v="36168" actId="478"/>
          <ac:picMkLst>
            <pc:docMk/>
            <pc:sldMk cId="3041811655" sldId="283"/>
            <ac:picMk id="11" creationId="{617F0FEE-4C4D-CA61-2DF9-7B30F6022564}"/>
          </ac:picMkLst>
        </pc:picChg>
        <pc:picChg chg="del">
          <ac:chgData name="Nguyen Quoc Nhat Minh 20200408" userId="4af2c6d0-4fd8-4bb9-bea8-136e9441c1f2" providerId="ADAL" clId="{FD5E336C-DB32-41AE-9B52-0E25ADDACBC6}" dt="2024-05-28T03:41:47.738" v="12171" actId="478"/>
          <ac:picMkLst>
            <pc:docMk/>
            <pc:sldMk cId="3041811655" sldId="283"/>
            <ac:picMk id="1026" creationId="{F9AC6DAC-A072-9F9A-21CC-56952E49B918}"/>
          </ac:picMkLst>
        </pc:picChg>
        <pc:picChg chg="del">
          <ac:chgData name="Nguyen Quoc Nhat Minh 20200408" userId="4af2c6d0-4fd8-4bb9-bea8-136e9441c1f2" providerId="ADAL" clId="{FD5E336C-DB32-41AE-9B52-0E25ADDACBC6}" dt="2024-05-28T03:41:47.738" v="12171" actId="478"/>
          <ac:picMkLst>
            <pc:docMk/>
            <pc:sldMk cId="3041811655" sldId="283"/>
            <ac:picMk id="1028" creationId="{410B8E9D-06ED-B472-8CC9-4952EDFFD2C3}"/>
          </ac:picMkLst>
        </pc:picChg>
      </pc:sldChg>
      <pc:sldChg chg="addSp delSp modSp add mod ord">
        <pc:chgData name="Nguyen Quoc Nhat Minh 20200408" userId="4af2c6d0-4fd8-4bb9-bea8-136e9441c1f2" providerId="ADAL" clId="{FD5E336C-DB32-41AE-9B52-0E25ADDACBC6}" dt="2024-07-14T17:31:27.867" v="46095" actId="123"/>
        <pc:sldMkLst>
          <pc:docMk/>
          <pc:sldMk cId="3367347818" sldId="284"/>
        </pc:sldMkLst>
        <pc:spChg chg="add del mod">
          <ac:chgData name="Nguyen Quoc Nhat Minh 20200408" userId="4af2c6d0-4fd8-4bb9-bea8-136e9441c1f2" providerId="ADAL" clId="{FD5E336C-DB32-41AE-9B52-0E25ADDACBC6}" dt="2024-05-28T04:16:30.107" v="13963" actId="478"/>
          <ac:spMkLst>
            <pc:docMk/>
            <pc:sldMk cId="3367347818" sldId="284"/>
            <ac:spMk id="2" creationId="{8B6CD8B8-5A49-40F8-0E21-281876FD2927}"/>
          </ac:spMkLst>
        </pc:spChg>
        <pc:spChg chg="mod">
          <ac:chgData name="Nguyen Quoc Nhat Minh 20200408" userId="4af2c6d0-4fd8-4bb9-bea8-136e9441c1f2" providerId="ADAL" clId="{FD5E336C-DB32-41AE-9B52-0E25ADDACBC6}" dt="2024-07-11T18:05:43.387" v="42151" actId="207"/>
          <ac:spMkLst>
            <pc:docMk/>
            <pc:sldMk cId="3367347818" sldId="284"/>
            <ac:spMk id="2" creationId="{9BBF13DE-8DF1-B380-AB72-4E71F7C9BF01}"/>
          </ac:spMkLst>
        </pc:spChg>
        <pc:spChg chg="add mod">
          <ac:chgData name="Nguyen Quoc Nhat Minh 20200408" userId="4af2c6d0-4fd8-4bb9-bea8-136e9441c1f2" providerId="ADAL" clId="{FD5E336C-DB32-41AE-9B52-0E25ADDACBC6}" dt="2024-05-30T03:42:14.220" v="27087" actId="207"/>
          <ac:spMkLst>
            <pc:docMk/>
            <pc:sldMk cId="3367347818" sldId="284"/>
            <ac:spMk id="3" creationId="{3EE5EC4D-4408-7BD8-CBB9-F8A2D0F33F8B}"/>
          </ac:spMkLst>
        </pc:spChg>
        <pc:spChg chg="mod">
          <ac:chgData name="Nguyen Quoc Nhat Minh 20200408" userId="4af2c6d0-4fd8-4bb9-bea8-136e9441c1f2" providerId="ADAL" clId="{FD5E336C-DB32-41AE-9B52-0E25ADDACBC6}" dt="2024-05-28T04:16:51.149" v="14003" actId="20577"/>
          <ac:spMkLst>
            <pc:docMk/>
            <pc:sldMk cId="3367347818" sldId="284"/>
            <ac:spMk id="4" creationId="{A16A8083-BC39-FAF9-BF86-11E1852ED0D7}"/>
          </ac:spMkLst>
        </pc:spChg>
        <pc:spChg chg="del">
          <ac:chgData name="Nguyen Quoc Nhat Minh 20200408" userId="4af2c6d0-4fd8-4bb9-bea8-136e9441c1f2" providerId="ADAL" clId="{FD5E336C-DB32-41AE-9B52-0E25ADDACBC6}" dt="2024-05-28T04:16:30.107" v="13963" actId="478"/>
          <ac:spMkLst>
            <pc:docMk/>
            <pc:sldMk cId="3367347818" sldId="284"/>
            <ac:spMk id="8" creationId="{78F842F2-4B16-CBF9-BAF7-9AD3B804FF1E}"/>
          </ac:spMkLst>
        </pc:spChg>
        <pc:spChg chg="add mod">
          <ac:chgData name="Nguyen Quoc Nhat Minh 20200408" userId="4af2c6d0-4fd8-4bb9-bea8-136e9441c1f2" providerId="ADAL" clId="{FD5E336C-DB32-41AE-9B52-0E25ADDACBC6}" dt="2024-07-14T17:31:27.867" v="46095" actId="123"/>
          <ac:spMkLst>
            <pc:docMk/>
            <pc:sldMk cId="3367347818" sldId="284"/>
            <ac:spMk id="9" creationId="{BF8C2368-60EF-659F-1D0B-387CA26698AF}"/>
          </ac:spMkLst>
        </pc:spChg>
        <pc:spChg chg="del">
          <ac:chgData name="Nguyen Quoc Nhat Minh 20200408" userId="4af2c6d0-4fd8-4bb9-bea8-136e9441c1f2" providerId="ADAL" clId="{FD5E336C-DB32-41AE-9B52-0E25ADDACBC6}" dt="2024-05-28T03:46:55.726" v="12284" actId="478"/>
          <ac:spMkLst>
            <pc:docMk/>
            <pc:sldMk cId="3367347818" sldId="284"/>
            <ac:spMk id="12" creationId="{F7BC3A27-18AB-1C7D-75BF-75266F8F25A8}"/>
          </ac:spMkLst>
        </pc:spChg>
        <pc:spChg chg="del">
          <ac:chgData name="Nguyen Quoc Nhat Minh 20200408" userId="4af2c6d0-4fd8-4bb9-bea8-136e9441c1f2" providerId="ADAL" clId="{FD5E336C-DB32-41AE-9B52-0E25ADDACBC6}" dt="2024-05-28T03:46:55.726" v="12284" actId="478"/>
          <ac:spMkLst>
            <pc:docMk/>
            <pc:sldMk cId="3367347818" sldId="284"/>
            <ac:spMk id="13" creationId="{A8AB2E1A-492D-F0B7-6571-CF226464F125}"/>
          </ac:spMkLst>
        </pc:spChg>
        <pc:spChg chg="add del mod">
          <ac:chgData name="Nguyen Quoc Nhat Minh 20200408" userId="4af2c6d0-4fd8-4bb9-bea8-136e9441c1f2" providerId="ADAL" clId="{FD5E336C-DB32-41AE-9B52-0E25ADDACBC6}" dt="2024-05-28T04:16:39.031" v="13965" actId="478"/>
          <ac:spMkLst>
            <pc:docMk/>
            <pc:sldMk cId="3367347818" sldId="284"/>
            <ac:spMk id="14" creationId="{9A2EE7C3-FA56-C4F0-AC89-78D53AE78B5E}"/>
          </ac:spMkLst>
        </pc:spChg>
        <pc:graphicFrameChg chg="add mod">
          <ac:chgData name="Nguyen Quoc Nhat Minh 20200408" userId="4af2c6d0-4fd8-4bb9-bea8-136e9441c1f2" providerId="ADAL" clId="{FD5E336C-DB32-41AE-9B52-0E25ADDACBC6}" dt="2024-05-28T04:12:45.779" v="13860" actId="1076"/>
          <ac:graphicFrameMkLst>
            <pc:docMk/>
            <pc:sldMk cId="3367347818" sldId="284"/>
            <ac:graphicFrameMk id="5" creationId="{B0B6D5BC-CEEC-5416-DD5C-DCB503DCADD9}"/>
          </ac:graphicFrameMkLst>
        </pc:graphicFrameChg>
        <pc:graphicFrameChg chg="add del mod modGraphic">
          <ac:chgData name="Nguyen Quoc Nhat Minh 20200408" userId="4af2c6d0-4fd8-4bb9-bea8-136e9441c1f2" providerId="ADAL" clId="{FD5E336C-DB32-41AE-9B52-0E25ADDACBC6}" dt="2024-07-11T18:05:07.642" v="42140" actId="478"/>
          <ac:graphicFrameMkLst>
            <pc:docMk/>
            <pc:sldMk cId="3367347818" sldId="284"/>
            <ac:graphicFrameMk id="5" creationId="{B31A3622-298D-0C3B-300E-D9C950DC7BE8}"/>
          </ac:graphicFrameMkLst>
        </pc:graphicFrameChg>
        <pc:graphicFrameChg chg="add mod modGraphic">
          <ac:chgData name="Nguyen Quoc Nhat Minh 20200408" userId="4af2c6d0-4fd8-4bb9-bea8-136e9441c1f2" providerId="ADAL" clId="{FD5E336C-DB32-41AE-9B52-0E25ADDACBC6}" dt="2024-07-14T17:31:20.416" v="46094" actId="14734"/>
          <ac:graphicFrameMkLst>
            <pc:docMk/>
            <pc:sldMk cId="3367347818" sldId="284"/>
            <ac:graphicFrameMk id="7" creationId="{2B3BCA5B-0BDF-9ABE-D49E-BCBFB2D87A27}"/>
          </ac:graphicFrameMkLst>
        </pc:graphicFrameChg>
        <pc:picChg chg="del">
          <ac:chgData name="Nguyen Quoc Nhat Minh 20200408" userId="4af2c6d0-4fd8-4bb9-bea8-136e9441c1f2" providerId="ADAL" clId="{FD5E336C-DB32-41AE-9B52-0E25ADDACBC6}" dt="2024-05-28T03:46:49.703" v="12283" actId="478"/>
          <ac:picMkLst>
            <pc:docMk/>
            <pc:sldMk cId="3367347818" sldId="284"/>
            <ac:picMk id="9" creationId="{50211D0E-55DA-5D97-D9F6-067ED98441E0}"/>
          </ac:picMkLst>
        </pc:picChg>
        <pc:picChg chg="del">
          <ac:chgData name="Nguyen Quoc Nhat Minh 20200408" userId="4af2c6d0-4fd8-4bb9-bea8-136e9441c1f2" providerId="ADAL" clId="{FD5E336C-DB32-41AE-9B52-0E25ADDACBC6}" dt="2024-05-28T03:46:49.703" v="12283" actId="478"/>
          <ac:picMkLst>
            <pc:docMk/>
            <pc:sldMk cId="3367347818" sldId="284"/>
            <ac:picMk id="11" creationId="{617F0FEE-4C4D-CA61-2DF9-7B30F6022564}"/>
          </ac:picMkLst>
        </pc:picChg>
      </pc:sldChg>
      <pc:sldChg chg="delSp add mod">
        <pc:chgData name="Nguyen Quoc Nhat Minh 20200408" userId="4af2c6d0-4fd8-4bb9-bea8-136e9441c1f2" providerId="ADAL" clId="{FD5E336C-DB32-41AE-9B52-0E25ADDACBC6}" dt="2024-05-28T03:57:19.047" v="13808" actId="21"/>
        <pc:sldMkLst>
          <pc:docMk/>
          <pc:sldMk cId="3865339890" sldId="285"/>
        </pc:sldMkLst>
        <pc:spChg chg="del">
          <ac:chgData name="Nguyen Quoc Nhat Minh 20200408" userId="4af2c6d0-4fd8-4bb9-bea8-136e9441c1f2" providerId="ADAL" clId="{FD5E336C-DB32-41AE-9B52-0E25ADDACBC6}" dt="2024-05-28T03:57:19.047" v="13808" actId="21"/>
          <ac:spMkLst>
            <pc:docMk/>
            <pc:sldMk cId="3865339890" sldId="285"/>
            <ac:spMk id="3" creationId="{3EE5EC4D-4408-7BD8-CBB9-F8A2D0F33F8B}"/>
          </ac:spMkLst>
        </pc:spChg>
      </pc:sldChg>
      <pc:sldChg chg="addSp delSp modSp add mod modNotesTx">
        <pc:chgData name="Nguyen Quoc Nhat Minh 20200408" userId="4af2c6d0-4fd8-4bb9-bea8-136e9441c1f2" providerId="ADAL" clId="{FD5E336C-DB32-41AE-9B52-0E25ADDACBC6}" dt="2024-07-17T18:54:07.438" v="48905" actId="20577"/>
        <pc:sldMkLst>
          <pc:docMk/>
          <pc:sldMk cId="2600017787" sldId="286"/>
        </pc:sldMkLst>
        <pc:spChg chg="add mod">
          <ac:chgData name="Nguyen Quoc Nhat Minh 20200408" userId="4af2c6d0-4fd8-4bb9-bea8-136e9441c1f2" providerId="ADAL" clId="{FD5E336C-DB32-41AE-9B52-0E25ADDACBC6}" dt="2024-07-11T18:14:31.510" v="42630" actId="404"/>
          <ac:spMkLst>
            <pc:docMk/>
            <pc:sldMk cId="2600017787" sldId="286"/>
            <ac:spMk id="2" creationId="{BFB3F130-76FF-A356-BEAF-EC14ACD1B4DB}"/>
          </ac:spMkLst>
        </pc:spChg>
        <pc:spChg chg="del">
          <ac:chgData name="Nguyen Quoc Nhat Minh 20200408" userId="4af2c6d0-4fd8-4bb9-bea8-136e9441c1f2" providerId="ADAL" clId="{FD5E336C-DB32-41AE-9B52-0E25ADDACBC6}" dt="2024-05-28T04:19:31.168" v="14032" actId="478"/>
          <ac:spMkLst>
            <pc:docMk/>
            <pc:sldMk cId="2600017787" sldId="286"/>
            <ac:spMk id="3" creationId="{3EE5EC4D-4408-7BD8-CBB9-F8A2D0F33F8B}"/>
          </ac:spMkLst>
        </pc:spChg>
        <pc:spChg chg="mod">
          <ac:chgData name="Nguyen Quoc Nhat Minh 20200408" userId="4af2c6d0-4fd8-4bb9-bea8-136e9441c1f2" providerId="ADAL" clId="{FD5E336C-DB32-41AE-9B52-0E25ADDACBC6}" dt="2024-05-29T06:01:20.879" v="20859" actId="20577"/>
          <ac:spMkLst>
            <pc:docMk/>
            <pc:sldMk cId="2600017787" sldId="286"/>
            <ac:spMk id="4" creationId="{A16A8083-BC39-FAF9-BF86-11E1852ED0D7}"/>
          </ac:spMkLst>
        </pc:spChg>
        <pc:spChg chg="del">
          <ac:chgData name="Nguyen Quoc Nhat Minh 20200408" userId="4af2c6d0-4fd8-4bb9-bea8-136e9441c1f2" providerId="ADAL" clId="{FD5E336C-DB32-41AE-9B52-0E25ADDACBC6}" dt="2024-05-30T07:47:37.106" v="31849" actId="478"/>
          <ac:spMkLst>
            <pc:docMk/>
            <pc:sldMk cId="2600017787" sldId="286"/>
            <ac:spMk id="5" creationId="{8E99BDC5-41FB-F6ED-B974-12A480BC3BCD}"/>
          </ac:spMkLst>
        </pc:spChg>
        <pc:spChg chg="add mod">
          <ac:chgData name="Nguyen Quoc Nhat Minh 20200408" userId="4af2c6d0-4fd8-4bb9-bea8-136e9441c1f2" providerId="ADAL" clId="{FD5E336C-DB32-41AE-9B52-0E25ADDACBC6}" dt="2024-07-14T17:30:05.486" v="46080" actId="1076"/>
          <ac:spMkLst>
            <pc:docMk/>
            <pc:sldMk cId="2600017787" sldId="286"/>
            <ac:spMk id="14" creationId="{5ACE3BAD-8D31-6EE0-9BD1-F15FE51A3F7E}"/>
          </ac:spMkLst>
        </pc:spChg>
        <pc:spChg chg="add mod">
          <ac:chgData name="Nguyen Quoc Nhat Minh 20200408" userId="4af2c6d0-4fd8-4bb9-bea8-136e9441c1f2" providerId="ADAL" clId="{FD5E336C-DB32-41AE-9B52-0E25ADDACBC6}" dt="2024-07-11T18:14:33.964" v="42631" actId="14100"/>
          <ac:spMkLst>
            <pc:docMk/>
            <pc:sldMk cId="2600017787" sldId="286"/>
            <ac:spMk id="19" creationId="{2E80650D-6971-9B73-C4DA-640D16E71EAC}"/>
          </ac:spMkLst>
        </pc:spChg>
        <pc:graphicFrameChg chg="del">
          <ac:chgData name="Nguyen Quoc Nhat Minh 20200408" userId="4af2c6d0-4fd8-4bb9-bea8-136e9441c1f2" providerId="ADAL" clId="{FD5E336C-DB32-41AE-9B52-0E25ADDACBC6}" dt="2024-05-28T04:19:31.168" v="14032" actId="478"/>
          <ac:graphicFrameMkLst>
            <pc:docMk/>
            <pc:sldMk cId="2600017787" sldId="286"/>
            <ac:graphicFrameMk id="7" creationId="{2B3BCA5B-0BDF-9ABE-D49E-BCBFB2D87A27}"/>
          </ac:graphicFrameMkLst>
        </pc:graphicFrameChg>
        <pc:graphicFrameChg chg="add mod">
          <ac:chgData name="Nguyen Quoc Nhat Minh 20200408" userId="4af2c6d0-4fd8-4bb9-bea8-136e9441c1f2" providerId="ADAL" clId="{FD5E336C-DB32-41AE-9B52-0E25ADDACBC6}" dt="2024-05-30T07:42:48.620" v="31011"/>
          <ac:graphicFrameMkLst>
            <pc:docMk/>
            <pc:sldMk cId="2600017787" sldId="286"/>
            <ac:graphicFrameMk id="15" creationId="{CA1E61E0-B40F-9AF0-434B-E0B57241A0ED}"/>
          </ac:graphicFrameMkLst>
        </pc:graphicFrameChg>
        <pc:graphicFrameChg chg="add del mod">
          <ac:chgData name="Nguyen Quoc Nhat Minh 20200408" userId="4af2c6d0-4fd8-4bb9-bea8-136e9441c1f2" providerId="ADAL" clId="{FD5E336C-DB32-41AE-9B52-0E25ADDACBC6}" dt="2024-05-30T07:47:54.596" v="31853" actId="478"/>
          <ac:graphicFrameMkLst>
            <pc:docMk/>
            <pc:sldMk cId="2600017787" sldId="286"/>
            <ac:graphicFrameMk id="16" creationId="{895CA2C0-ACEB-2973-34D6-DD85DC40349E}"/>
          </ac:graphicFrameMkLst>
        </pc:graphicFrameChg>
        <pc:picChg chg="add del mod">
          <ac:chgData name="Nguyen Quoc Nhat Minh 20200408" userId="4af2c6d0-4fd8-4bb9-bea8-136e9441c1f2" providerId="ADAL" clId="{FD5E336C-DB32-41AE-9B52-0E25ADDACBC6}" dt="2024-05-30T07:41:59.884" v="30975" actId="478"/>
          <ac:picMkLst>
            <pc:docMk/>
            <pc:sldMk cId="2600017787" sldId="286"/>
            <ac:picMk id="7" creationId="{3E055838-FF85-0F69-A97B-2A7ACD24FAF4}"/>
          </ac:picMkLst>
        </pc:picChg>
        <pc:picChg chg="add del mod">
          <ac:chgData name="Nguyen Quoc Nhat Minh 20200408" userId="4af2c6d0-4fd8-4bb9-bea8-136e9441c1f2" providerId="ADAL" clId="{FD5E336C-DB32-41AE-9B52-0E25ADDACBC6}" dt="2024-05-30T07:43:36.590" v="31041" actId="478"/>
          <ac:picMkLst>
            <pc:docMk/>
            <pc:sldMk cId="2600017787" sldId="286"/>
            <ac:picMk id="8" creationId="{B224BC91-E2D6-70E3-3A2F-ED9C72582F5D}"/>
          </ac:picMkLst>
        </pc:picChg>
        <pc:picChg chg="add del mod">
          <ac:chgData name="Nguyen Quoc Nhat Minh 20200408" userId="4af2c6d0-4fd8-4bb9-bea8-136e9441c1f2" providerId="ADAL" clId="{FD5E336C-DB32-41AE-9B52-0E25ADDACBC6}" dt="2024-05-30T07:41:59.884" v="30975" actId="478"/>
          <ac:picMkLst>
            <pc:docMk/>
            <pc:sldMk cId="2600017787" sldId="286"/>
            <ac:picMk id="10" creationId="{1278BB74-77BB-9642-94B9-7F6E3096E1AE}"/>
          </ac:picMkLst>
        </pc:picChg>
        <pc:picChg chg="add del mod">
          <ac:chgData name="Nguyen Quoc Nhat Minh 20200408" userId="4af2c6d0-4fd8-4bb9-bea8-136e9441c1f2" providerId="ADAL" clId="{FD5E336C-DB32-41AE-9B52-0E25ADDACBC6}" dt="2024-05-30T07:41:59.884" v="30975" actId="478"/>
          <ac:picMkLst>
            <pc:docMk/>
            <pc:sldMk cId="2600017787" sldId="286"/>
            <ac:picMk id="12" creationId="{C1B90515-C8F1-73F0-1AE0-404F24CFE091}"/>
          </ac:picMkLst>
        </pc:picChg>
        <pc:picChg chg="add del mod">
          <ac:chgData name="Nguyen Quoc Nhat Minh 20200408" userId="4af2c6d0-4fd8-4bb9-bea8-136e9441c1f2" providerId="ADAL" clId="{FD5E336C-DB32-41AE-9B52-0E25ADDACBC6}" dt="2024-07-14T17:30:01.565" v="46079" actId="1076"/>
          <ac:picMkLst>
            <pc:docMk/>
            <pc:sldMk cId="2600017787" sldId="286"/>
            <ac:picMk id="18" creationId="{7299FEF3-B8EB-7767-A529-7E5FF73B48E2}"/>
          </ac:picMkLst>
        </pc:picChg>
        <pc:picChg chg="add del mod">
          <ac:chgData name="Nguyen Quoc Nhat Minh 20200408" userId="4af2c6d0-4fd8-4bb9-bea8-136e9441c1f2" providerId="ADAL" clId="{FD5E336C-DB32-41AE-9B52-0E25ADDACBC6}" dt="2024-05-30T03:07:10.986" v="26096" actId="478"/>
          <ac:picMkLst>
            <pc:docMk/>
            <pc:sldMk cId="2600017787" sldId="286"/>
            <ac:picMk id="2050" creationId="{83684D1A-6532-D680-A435-F62FDF516313}"/>
          </ac:picMkLst>
        </pc:picChg>
        <pc:picChg chg="add del mod">
          <ac:chgData name="Nguyen Quoc Nhat Minh 20200408" userId="4af2c6d0-4fd8-4bb9-bea8-136e9441c1f2" providerId="ADAL" clId="{FD5E336C-DB32-41AE-9B52-0E25ADDACBC6}" dt="2024-05-30T07:41:59.884" v="30975" actId="478"/>
          <ac:picMkLst>
            <pc:docMk/>
            <pc:sldMk cId="2600017787" sldId="286"/>
            <ac:picMk id="2051" creationId="{982CC424-8E2E-B5BA-B9F4-1B8071965B7E}"/>
          </ac:picMkLst>
        </pc:picChg>
      </pc:sldChg>
      <pc:sldChg chg="addSp delSp modSp add del mod modNotesTx">
        <pc:chgData name="Nguyen Quoc Nhat Minh 20200408" userId="4af2c6d0-4fd8-4bb9-bea8-136e9441c1f2" providerId="ADAL" clId="{FD5E336C-DB32-41AE-9B52-0E25ADDACBC6}" dt="2024-07-17T23:31:47.524" v="50298" actId="20577"/>
        <pc:sldMkLst>
          <pc:docMk/>
          <pc:sldMk cId="1928516359" sldId="287"/>
        </pc:sldMkLst>
        <pc:spChg chg="del">
          <ac:chgData name="Nguyen Quoc Nhat Minh 20200408" userId="4af2c6d0-4fd8-4bb9-bea8-136e9441c1f2" providerId="ADAL" clId="{FD5E336C-DB32-41AE-9B52-0E25ADDACBC6}" dt="2024-05-28T04:43:04.347" v="14595" actId="478"/>
          <ac:spMkLst>
            <pc:docMk/>
            <pc:sldMk cId="1928516359" sldId="287"/>
            <ac:spMk id="2" creationId="{BFB3F130-76FF-A356-BEAF-EC14ACD1B4DB}"/>
          </ac:spMkLst>
        </pc:spChg>
        <pc:spChg chg="add mod">
          <ac:chgData name="Nguyen Quoc Nhat Minh 20200408" userId="4af2c6d0-4fd8-4bb9-bea8-136e9441c1f2" providerId="ADAL" clId="{FD5E336C-DB32-41AE-9B52-0E25ADDACBC6}" dt="2024-07-14T17:29:26.692" v="46071" actId="123"/>
          <ac:spMkLst>
            <pc:docMk/>
            <pc:sldMk cId="1928516359" sldId="287"/>
            <ac:spMk id="3" creationId="{00B607F4-50DE-3C34-6DF0-2FCC926CD5DB}"/>
          </ac:spMkLst>
        </pc:spChg>
        <pc:spChg chg="mod">
          <ac:chgData name="Nguyen Quoc Nhat Minh 20200408" userId="4af2c6d0-4fd8-4bb9-bea8-136e9441c1f2" providerId="ADAL" clId="{FD5E336C-DB32-41AE-9B52-0E25ADDACBC6}" dt="2024-05-29T06:01:28.483" v="20860"/>
          <ac:spMkLst>
            <pc:docMk/>
            <pc:sldMk cId="1928516359" sldId="287"/>
            <ac:spMk id="4" creationId="{A16A8083-BC39-FAF9-BF86-11E1852ED0D7}"/>
          </ac:spMkLst>
        </pc:spChg>
        <pc:spChg chg="add mod">
          <ac:chgData name="Nguyen Quoc Nhat Minh 20200408" userId="4af2c6d0-4fd8-4bb9-bea8-136e9441c1f2" providerId="ADAL" clId="{FD5E336C-DB32-41AE-9B52-0E25ADDACBC6}" dt="2024-07-17T23:27:14.578" v="49204" actId="20577"/>
          <ac:spMkLst>
            <pc:docMk/>
            <pc:sldMk cId="1928516359" sldId="287"/>
            <ac:spMk id="8" creationId="{E499F8FB-A852-7956-0DA6-FDA9171E7A98}"/>
          </ac:spMkLst>
        </pc:spChg>
        <pc:graphicFrameChg chg="add del mod modGraphic">
          <ac:chgData name="Nguyen Quoc Nhat Minh 20200408" userId="4af2c6d0-4fd8-4bb9-bea8-136e9441c1f2" providerId="ADAL" clId="{FD5E336C-DB32-41AE-9B52-0E25ADDACBC6}" dt="2024-07-11T18:15:58.727" v="42641" actId="478"/>
          <ac:graphicFrameMkLst>
            <pc:docMk/>
            <pc:sldMk cId="1928516359" sldId="287"/>
            <ac:graphicFrameMk id="2" creationId="{D60AF08B-1C66-10DC-9D16-A410AD9B5C2F}"/>
          </ac:graphicFrameMkLst>
        </pc:graphicFrameChg>
        <pc:graphicFrameChg chg="add mod modGraphic">
          <ac:chgData name="Nguyen Quoc Nhat Minh 20200408" userId="4af2c6d0-4fd8-4bb9-bea8-136e9441c1f2" providerId="ADAL" clId="{FD5E336C-DB32-41AE-9B52-0E25ADDACBC6}" dt="2024-07-14T17:28:55.413" v="46064" actId="1076"/>
          <ac:graphicFrameMkLst>
            <pc:docMk/>
            <pc:sldMk cId="1928516359" sldId="287"/>
            <ac:graphicFrameMk id="5" creationId="{F83DB794-1033-A251-D9D8-39F88A4708A8}"/>
          </ac:graphicFrameMkLst>
        </pc:graphicFrameChg>
        <pc:picChg chg="del">
          <ac:chgData name="Nguyen Quoc Nhat Minh 20200408" userId="4af2c6d0-4fd8-4bb9-bea8-136e9441c1f2" providerId="ADAL" clId="{FD5E336C-DB32-41AE-9B52-0E25ADDACBC6}" dt="2024-05-28T04:43:04.347" v="14595" actId="478"/>
          <ac:picMkLst>
            <pc:docMk/>
            <pc:sldMk cId="1928516359" sldId="287"/>
            <ac:picMk id="8" creationId="{B224BC91-E2D6-70E3-3A2F-ED9C72582F5D}"/>
          </ac:picMkLst>
        </pc:picChg>
        <pc:picChg chg="del">
          <ac:chgData name="Nguyen Quoc Nhat Minh 20200408" userId="4af2c6d0-4fd8-4bb9-bea8-136e9441c1f2" providerId="ADAL" clId="{FD5E336C-DB32-41AE-9B52-0E25ADDACBC6}" dt="2024-05-28T04:43:04.347" v="14595" actId="478"/>
          <ac:picMkLst>
            <pc:docMk/>
            <pc:sldMk cId="1928516359" sldId="287"/>
            <ac:picMk id="2050" creationId="{83684D1A-6532-D680-A435-F62FDF516313}"/>
          </ac:picMkLst>
        </pc:picChg>
        <pc:picChg chg="del">
          <ac:chgData name="Nguyen Quoc Nhat Minh 20200408" userId="4af2c6d0-4fd8-4bb9-bea8-136e9441c1f2" providerId="ADAL" clId="{FD5E336C-DB32-41AE-9B52-0E25ADDACBC6}" dt="2024-05-28T04:43:04.347" v="14595" actId="478"/>
          <ac:picMkLst>
            <pc:docMk/>
            <pc:sldMk cId="1928516359" sldId="287"/>
            <ac:picMk id="2051" creationId="{982CC424-8E2E-B5BA-B9F4-1B8071965B7E}"/>
          </ac:picMkLst>
        </pc:picChg>
      </pc:sldChg>
      <pc:sldChg chg="modSp new mod">
        <pc:chgData name="Nguyen Quoc Nhat Minh 20200408" userId="4af2c6d0-4fd8-4bb9-bea8-136e9441c1f2" providerId="ADAL" clId="{FD5E336C-DB32-41AE-9B52-0E25ADDACBC6}" dt="2024-07-14T17:14:46.042" v="45405" actId="20577"/>
        <pc:sldMkLst>
          <pc:docMk/>
          <pc:sldMk cId="4151488842" sldId="288"/>
        </pc:sldMkLst>
        <pc:spChg chg="mod">
          <ac:chgData name="Nguyen Quoc Nhat Minh 20200408" userId="4af2c6d0-4fd8-4bb9-bea8-136e9441c1f2" providerId="ADAL" clId="{FD5E336C-DB32-41AE-9B52-0E25ADDACBC6}" dt="2024-05-28T08:31:11.685" v="17095" actId="20577"/>
          <ac:spMkLst>
            <pc:docMk/>
            <pc:sldMk cId="4151488842" sldId="288"/>
            <ac:spMk id="2" creationId="{E5B4F0F1-D7FB-918B-53EC-FF18246C5825}"/>
          </ac:spMkLst>
        </pc:spChg>
        <pc:spChg chg="mod">
          <ac:chgData name="Nguyen Quoc Nhat Minh 20200408" userId="4af2c6d0-4fd8-4bb9-bea8-136e9441c1f2" providerId="ADAL" clId="{FD5E336C-DB32-41AE-9B52-0E25ADDACBC6}" dt="2024-07-14T17:14:46.042" v="45405" actId="20577"/>
          <ac:spMkLst>
            <pc:docMk/>
            <pc:sldMk cId="4151488842" sldId="288"/>
            <ac:spMk id="3" creationId="{84D2C01F-2F1D-89C7-0822-7F549F73E329}"/>
          </ac:spMkLst>
        </pc:spChg>
      </pc:sldChg>
      <pc:sldChg chg="addSp delSp modSp add del mod modNotesTx">
        <pc:chgData name="Nguyen Quoc Nhat Minh 20200408" userId="4af2c6d0-4fd8-4bb9-bea8-136e9441c1f2" providerId="ADAL" clId="{FD5E336C-DB32-41AE-9B52-0E25ADDACBC6}" dt="2024-07-17T23:29:26.165" v="49614" actId="20577"/>
        <pc:sldMkLst>
          <pc:docMk/>
          <pc:sldMk cId="3559072026" sldId="289"/>
        </pc:sldMkLst>
        <pc:spChg chg="mod">
          <ac:chgData name="Nguyen Quoc Nhat Minh 20200408" userId="4af2c6d0-4fd8-4bb9-bea8-136e9441c1f2" providerId="ADAL" clId="{FD5E336C-DB32-41AE-9B52-0E25ADDACBC6}" dt="2024-07-11T18:19:49.365" v="42680" actId="14100"/>
          <ac:spMkLst>
            <pc:docMk/>
            <pc:sldMk cId="3559072026" sldId="289"/>
            <ac:spMk id="3" creationId="{00B607F4-50DE-3C34-6DF0-2FCC926CD5DB}"/>
          </ac:spMkLst>
        </pc:spChg>
        <pc:spChg chg="mod">
          <ac:chgData name="Nguyen Quoc Nhat Minh 20200408" userId="4af2c6d0-4fd8-4bb9-bea8-136e9441c1f2" providerId="ADAL" clId="{FD5E336C-DB32-41AE-9B52-0E25ADDACBC6}" dt="2024-05-29T06:01:37.315" v="20864" actId="20577"/>
          <ac:spMkLst>
            <pc:docMk/>
            <pc:sldMk cId="3559072026" sldId="289"/>
            <ac:spMk id="4" creationId="{A16A8083-BC39-FAF9-BF86-11E1852ED0D7}"/>
          </ac:spMkLst>
        </pc:spChg>
        <pc:spChg chg="add mod">
          <ac:chgData name="Nguyen Quoc Nhat Minh 20200408" userId="4af2c6d0-4fd8-4bb9-bea8-136e9441c1f2" providerId="ADAL" clId="{FD5E336C-DB32-41AE-9B52-0E25ADDACBC6}" dt="2024-07-01T07:26:20.316" v="38529" actId="20577"/>
          <ac:spMkLst>
            <pc:docMk/>
            <pc:sldMk cId="3559072026" sldId="289"/>
            <ac:spMk id="12" creationId="{C91AD0AD-F1A2-082F-698E-7CB0DF3F1E30}"/>
          </ac:spMkLst>
        </pc:spChg>
        <pc:spChg chg="add del mod">
          <ac:chgData name="Nguyen Quoc Nhat Minh 20200408" userId="4af2c6d0-4fd8-4bb9-bea8-136e9441c1f2" providerId="ADAL" clId="{FD5E336C-DB32-41AE-9B52-0E25ADDACBC6}" dt="2024-07-01T05:31:35.860" v="37389" actId="478"/>
          <ac:spMkLst>
            <pc:docMk/>
            <pc:sldMk cId="3559072026" sldId="289"/>
            <ac:spMk id="13" creationId="{2653791B-AA40-0E70-9650-C86C2FD6E09D}"/>
          </ac:spMkLst>
        </pc:spChg>
        <pc:graphicFrameChg chg="del">
          <ac:chgData name="Nguyen Quoc Nhat Minh 20200408" userId="4af2c6d0-4fd8-4bb9-bea8-136e9441c1f2" providerId="ADAL" clId="{FD5E336C-DB32-41AE-9B52-0E25ADDACBC6}" dt="2024-05-28T08:11:22.281" v="15436" actId="478"/>
          <ac:graphicFrameMkLst>
            <pc:docMk/>
            <pc:sldMk cId="3559072026" sldId="289"/>
            <ac:graphicFrameMk id="5" creationId="{F83DB794-1033-A251-D9D8-39F88A4708A8}"/>
          </ac:graphicFrameMkLst>
        </pc:graphicFrameChg>
        <pc:picChg chg="add mod">
          <ac:chgData name="Nguyen Quoc Nhat Minh 20200408" userId="4af2c6d0-4fd8-4bb9-bea8-136e9441c1f2" providerId="ADAL" clId="{FD5E336C-DB32-41AE-9B52-0E25ADDACBC6}" dt="2024-07-01T05:33:29.145" v="37425" actId="1076"/>
          <ac:picMkLst>
            <pc:docMk/>
            <pc:sldMk cId="3559072026" sldId="289"/>
            <ac:picMk id="5" creationId="{D0D81D24-B721-B485-CCB9-5D83206864C1}"/>
          </ac:picMkLst>
        </pc:picChg>
        <pc:picChg chg="add del mod modCrop">
          <ac:chgData name="Nguyen Quoc Nhat Minh 20200408" userId="4af2c6d0-4fd8-4bb9-bea8-136e9441c1f2" providerId="ADAL" clId="{FD5E336C-DB32-41AE-9B52-0E25ADDACBC6}" dt="2024-07-01T05:31:05.441" v="37352" actId="478"/>
          <ac:picMkLst>
            <pc:docMk/>
            <pc:sldMk cId="3559072026" sldId="289"/>
            <ac:picMk id="7" creationId="{BCAEC7EB-BE20-E138-F2DD-E8345A965CE3}"/>
          </ac:picMkLst>
        </pc:picChg>
        <pc:picChg chg="add del mod modCrop">
          <ac:chgData name="Nguyen Quoc Nhat Minh 20200408" userId="4af2c6d0-4fd8-4bb9-bea8-136e9441c1f2" providerId="ADAL" clId="{FD5E336C-DB32-41AE-9B52-0E25ADDACBC6}" dt="2024-05-28T08:25:09.154" v="16730" actId="478"/>
          <ac:picMkLst>
            <pc:docMk/>
            <pc:sldMk cId="3559072026" sldId="289"/>
            <ac:picMk id="9" creationId="{1CFFFE44-FB4B-2DB9-9498-337280D09BBC}"/>
          </ac:picMkLst>
        </pc:picChg>
        <pc:picChg chg="add del mod modCrop">
          <ac:chgData name="Nguyen Quoc Nhat Minh 20200408" userId="4af2c6d0-4fd8-4bb9-bea8-136e9441c1f2" providerId="ADAL" clId="{FD5E336C-DB32-41AE-9B52-0E25ADDACBC6}" dt="2024-07-01T05:31:05.441" v="37352" actId="478"/>
          <ac:picMkLst>
            <pc:docMk/>
            <pc:sldMk cId="3559072026" sldId="289"/>
            <ac:picMk id="11" creationId="{A60775CD-6478-CFA2-8BAC-9E53F2B42E76}"/>
          </ac:picMkLst>
        </pc:picChg>
      </pc:sldChg>
      <pc:sldChg chg="modSp add mod">
        <pc:chgData name="Nguyen Quoc Nhat Minh 20200408" userId="4af2c6d0-4fd8-4bb9-bea8-136e9441c1f2" providerId="ADAL" clId="{FD5E336C-DB32-41AE-9B52-0E25ADDACBC6}" dt="2024-07-17T18:45:38.965" v="47910" actId="20577"/>
        <pc:sldMkLst>
          <pc:docMk/>
          <pc:sldMk cId="70988176" sldId="290"/>
        </pc:sldMkLst>
        <pc:spChg chg="mod">
          <ac:chgData name="Nguyen Quoc Nhat Minh 20200408" userId="4af2c6d0-4fd8-4bb9-bea8-136e9441c1f2" providerId="ADAL" clId="{FD5E336C-DB32-41AE-9B52-0E25ADDACBC6}" dt="2024-07-17T18:45:38.965" v="47910" actId="20577"/>
          <ac:spMkLst>
            <pc:docMk/>
            <pc:sldMk cId="70988176" sldId="290"/>
            <ac:spMk id="3" creationId="{46D939D3-FA79-4B9B-B127-73BDCFA7B6DC}"/>
          </ac:spMkLst>
        </pc:spChg>
      </pc:sldChg>
      <pc:sldChg chg="modSp add del mod ord">
        <pc:chgData name="Nguyen Quoc Nhat Minh 20200408" userId="4af2c6d0-4fd8-4bb9-bea8-136e9441c1f2" providerId="ADAL" clId="{FD5E336C-DB32-41AE-9B52-0E25ADDACBC6}" dt="2024-05-28T09:38:35.387" v="18717" actId="47"/>
        <pc:sldMkLst>
          <pc:docMk/>
          <pc:sldMk cId="88230453" sldId="291"/>
        </pc:sldMkLst>
        <pc:spChg chg="mod">
          <ac:chgData name="Nguyen Quoc Nhat Minh 20200408" userId="4af2c6d0-4fd8-4bb9-bea8-136e9441c1f2" providerId="ADAL" clId="{FD5E336C-DB32-41AE-9B52-0E25ADDACBC6}" dt="2024-05-28T09:38:22.153" v="18716" actId="20577"/>
          <ac:spMkLst>
            <pc:docMk/>
            <pc:sldMk cId="88230453" sldId="291"/>
            <ac:spMk id="3" creationId="{46D939D3-FA79-4B9B-B127-73BDCFA7B6DC}"/>
          </ac:spMkLst>
        </pc:spChg>
      </pc:sldChg>
      <pc:sldChg chg="addSp delSp modSp add del mod">
        <pc:chgData name="Nguyen Quoc Nhat Minh 20200408" userId="4af2c6d0-4fd8-4bb9-bea8-136e9441c1f2" providerId="ADAL" clId="{FD5E336C-DB32-41AE-9B52-0E25ADDACBC6}" dt="2024-05-29T06:12:23.097" v="21567" actId="47"/>
        <pc:sldMkLst>
          <pc:docMk/>
          <pc:sldMk cId="939770782" sldId="291"/>
        </pc:sldMkLst>
        <pc:spChg chg="del">
          <ac:chgData name="Nguyen Quoc Nhat Minh 20200408" userId="4af2c6d0-4fd8-4bb9-bea8-136e9441c1f2" providerId="ADAL" clId="{FD5E336C-DB32-41AE-9B52-0E25ADDACBC6}" dt="2024-05-29T05:53:44.089" v="20341" actId="478"/>
          <ac:spMkLst>
            <pc:docMk/>
            <pc:sldMk cId="939770782" sldId="291"/>
            <ac:spMk id="2" creationId="{78105C60-7495-FAC3-3CA0-0396B1D58598}"/>
          </ac:spMkLst>
        </pc:spChg>
        <pc:spChg chg="del">
          <ac:chgData name="Nguyen Quoc Nhat Minh 20200408" userId="4af2c6d0-4fd8-4bb9-bea8-136e9441c1f2" providerId="ADAL" clId="{FD5E336C-DB32-41AE-9B52-0E25ADDACBC6}" dt="2024-05-29T05:53:38.052" v="20340" actId="478"/>
          <ac:spMkLst>
            <pc:docMk/>
            <pc:sldMk cId="939770782" sldId="291"/>
            <ac:spMk id="3" creationId="{BE84EEB0-B8ED-7C48-728C-8DADADCBCCEF}"/>
          </ac:spMkLst>
        </pc:spChg>
        <pc:spChg chg="add del mod">
          <ac:chgData name="Nguyen Quoc Nhat Minh 20200408" userId="4af2c6d0-4fd8-4bb9-bea8-136e9441c1f2" providerId="ADAL" clId="{FD5E336C-DB32-41AE-9B52-0E25ADDACBC6}" dt="2024-05-29T05:53:50.715" v="20343" actId="478"/>
          <ac:spMkLst>
            <pc:docMk/>
            <pc:sldMk cId="939770782" sldId="291"/>
            <ac:spMk id="6" creationId="{D8A938F7-692E-4421-EE2E-6D0C368425B3}"/>
          </ac:spMkLst>
        </pc:spChg>
        <pc:spChg chg="add mod">
          <ac:chgData name="Nguyen Quoc Nhat Minh 20200408" userId="4af2c6d0-4fd8-4bb9-bea8-136e9441c1f2" providerId="ADAL" clId="{FD5E336C-DB32-41AE-9B52-0E25ADDACBC6}" dt="2024-05-29T05:53:44.358" v="20342"/>
          <ac:spMkLst>
            <pc:docMk/>
            <pc:sldMk cId="939770782" sldId="291"/>
            <ac:spMk id="7" creationId="{61A683C8-8858-AB51-4CB6-77DA76039530}"/>
          </ac:spMkLst>
        </pc:spChg>
        <pc:spChg chg="add mod">
          <ac:chgData name="Nguyen Quoc Nhat Minh 20200408" userId="4af2c6d0-4fd8-4bb9-bea8-136e9441c1f2" providerId="ADAL" clId="{FD5E336C-DB32-41AE-9B52-0E25ADDACBC6}" dt="2024-05-29T05:53:50.999" v="20344"/>
          <ac:spMkLst>
            <pc:docMk/>
            <pc:sldMk cId="939770782" sldId="291"/>
            <ac:spMk id="8" creationId="{797B72F7-9628-67CF-DE3B-25755AA2728F}"/>
          </ac:spMkLst>
        </pc:spChg>
      </pc:sldChg>
      <pc:sldChg chg="addSp delSp modSp del mod">
        <pc:chgData name="Nguyen Quoc Nhat Minh 20200408" userId="4af2c6d0-4fd8-4bb9-bea8-136e9441c1f2" providerId="ADAL" clId="{FD5E336C-DB32-41AE-9B52-0E25ADDACBC6}" dt="2024-07-11T19:39:30.074" v="45247" actId="47"/>
        <pc:sldMkLst>
          <pc:docMk/>
          <pc:sldMk cId="41684881" sldId="295"/>
        </pc:sldMkLst>
        <pc:spChg chg="add">
          <ac:chgData name="Nguyen Quoc Nhat Minh 20200408" userId="4af2c6d0-4fd8-4bb9-bea8-136e9441c1f2" providerId="ADAL" clId="{FD5E336C-DB32-41AE-9B52-0E25ADDACBC6}" dt="2024-05-30T08:59:26.349" v="34280"/>
          <ac:spMkLst>
            <pc:docMk/>
            <pc:sldMk cId="41684881" sldId="295"/>
            <ac:spMk id="2" creationId="{D57157C4-89C5-46CA-AFF9-07C25F9AFB5F}"/>
          </ac:spMkLst>
        </pc:spChg>
        <pc:spChg chg="mod">
          <ac:chgData name="Nguyen Quoc Nhat Minh 20200408" userId="4af2c6d0-4fd8-4bb9-bea8-136e9441c1f2" providerId="ADAL" clId="{FD5E336C-DB32-41AE-9B52-0E25ADDACBC6}" dt="2024-07-11T19:38:37.192" v="45235" actId="1076"/>
          <ac:spMkLst>
            <pc:docMk/>
            <pc:sldMk cId="41684881" sldId="295"/>
            <ac:spMk id="3" creationId="{734CFAC5-863F-C743-EE8D-B9564CC43E47}"/>
          </ac:spMkLst>
        </pc:spChg>
        <pc:spChg chg="add mod">
          <ac:chgData name="Nguyen Quoc Nhat Minh 20200408" userId="4af2c6d0-4fd8-4bb9-bea8-136e9441c1f2" providerId="ADAL" clId="{FD5E336C-DB32-41AE-9B52-0E25ADDACBC6}" dt="2024-05-30T08:59:29.546" v="34282"/>
          <ac:spMkLst>
            <pc:docMk/>
            <pc:sldMk cId="41684881" sldId="295"/>
            <ac:spMk id="6" creationId="{0B2A7621-3924-F1F9-4D89-D3FDDB73E09F}"/>
          </ac:spMkLst>
        </pc:spChg>
        <pc:spChg chg="add mod">
          <ac:chgData name="Nguyen Quoc Nhat Minh 20200408" userId="4af2c6d0-4fd8-4bb9-bea8-136e9441c1f2" providerId="ADAL" clId="{FD5E336C-DB32-41AE-9B52-0E25ADDACBC6}" dt="2024-05-30T08:59:35.424" v="34284"/>
          <ac:spMkLst>
            <pc:docMk/>
            <pc:sldMk cId="41684881" sldId="295"/>
            <ac:spMk id="7" creationId="{F4DB6F56-7BF2-AA56-89A4-7119571D6EEC}"/>
          </ac:spMkLst>
        </pc:spChg>
        <pc:spChg chg="add del mod">
          <ac:chgData name="Nguyen Quoc Nhat Minh 20200408" userId="4af2c6d0-4fd8-4bb9-bea8-136e9441c1f2" providerId="ADAL" clId="{FD5E336C-DB32-41AE-9B52-0E25ADDACBC6}" dt="2024-05-30T07:57:13.944" v="32919" actId="478"/>
          <ac:spMkLst>
            <pc:docMk/>
            <pc:sldMk cId="41684881" sldId="295"/>
            <ac:spMk id="9" creationId="{613A7F47-CECA-102B-25CB-E674226EF4D0}"/>
          </ac:spMkLst>
        </pc:spChg>
      </pc:sldChg>
      <pc:sldChg chg="addSp delSp modSp new mod ord modNotesTx">
        <pc:chgData name="Nguyen Quoc Nhat Minh 20200408" userId="4af2c6d0-4fd8-4bb9-bea8-136e9441c1f2" providerId="ADAL" clId="{FD5E336C-DB32-41AE-9B52-0E25ADDACBC6}" dt="2024-07-17T23:30:03.856" v="49864" actId="20577"/>
        <pc:sldMkLst>
          <pc:docMk/>
          <pc:sldMk cId="1064474958" sldId="296"/>
        </pc:sldMkLst>
        <pc:spChg chg="del">
          <ac:chgData name="Nguyen Quoc Nhat Minh 20200408" userId="4af2c6d0-4fd8-4bb9-bea8-136e9441c1f2" providerId="ADAL" clId="{FD5E336C-DB32-41AE-9B52-0E25ADDACBC6}" dt="2024-05-29T09:02:49.704" v="21903" actId="478"/>
          <ac:spMkLst>
            <pc:docMk/>
            <pc:sldMk cId="1064474958" sldId="296"/>
            <ac:spMk id="2" creationId="{13F07A36-47DE-8811-B50A-F07696B08DC5}"/>
          </ac:spMkLst>
        </pc:spChg>
        <pc:spChg chg="del">
          <ac:chgData name="Nguyen Quoc Nhat Minh 20200408" userId="4af2c6d0-4fd8-4bb9-bea8-136e9441c1f2" providerId="ADAL" clId="{FD5E336C-DB32-41AE-9B52-0E25ADDACBC6}" dt="2024-05-29T09:02:49.704" v="21903" actId="478"/>
          <ac:spMkLst>
            <pc:docMk/>
            <pc:sldMk cId="1064474958" sldId="296"/>
            <ac:spMk id="3" creationId="{261FEDF1-E548-480E-7C49-4D7D9F2B4342}"/>
          </ac:spMkLst>
        </pc:spChg>
        <pc:spChg chg="add mod">
          <ac:chgData name="Nguyen Quoc Nhat Minh 20200408" userId="4af2c6d0-4fd8-4bb9-bea8-136e9441c1f2" providerId="ADAL" clId="{FD5E336C-DB32-41AE-9B52-0E25ADDACBC6}" dt="2024-07-17T23:28:04.004" v="49263" actId="20577"/>
          <ac:spMkLst>
            <pc:docMk/>
            <pc:sldMk cId="1064474958" sldId="296"/>
            <ac:spMk id="3" creationId="{FD05AE38-CA24-9B97-F152-C6D08321CCE3}"/>
          </ac:spMkLst>
        </pc:spChg>
        <pc:spChg chg="add mod">
          <ac:chgData name="Nguyen Quoc Nhat Minh 20200408" userId="4af2c6d0-4fd8-4bb9-bea8-136e9441c1f2" providerId="ADAL" clId="{FD5E336C-DB32-41AE-9B52-0E25ADDACBC6}" dt="2024-07-14T17:32:44.964" v="46102" actId="1076"/>
          <ac:spMkLst>
            <pc:docMk/>
            <pc:sldMk cId="1064474958" sldId="296"/>
            <ac:spMk id="5" creationId="{734CFAC5-863F-C743-EE8D-B9564CC43E47}"/>
          </ac:spMkLst>
        </pc:spChg>
        <pc:spChg chg="add mod">
          <ac:chgData name="Nguyen Quoc Nhat Minh 20200408" userId="4af2c6d0-4fd8-4bb9-bea8-136e9441c1f2" providerId="ADAL" clId="{FD5E336C-DB32-41AE-9B52-0E25ADDACBC6}" dt="2024-05-29T09:02:50.437" v="21904"/>
          <ac:spMkLst>
            <pc:docMk/>
            <pc:sldMk cId="1064474958" sldId="296"/>
            <ac:spMk id="6" creationId="{B0A5B035-F491-4983-2562-91CAE1866CCF}"/>
          </ac:spMkLst>
        </pc:spChg>
        <pc:spChg chg="add del mod">
          <ac:chgData name="Nguyen Quoc Nhat Minh 20200408" userId="4af2c6d0-4fd8-4bb9-bea8-136e9441c1f2" providerId="ADAL" clId="{FD5E336C-DB32-41AE-9B52-0E25ADDACBC6}" dt="2024-05-29T09:08:11.405" v="22259" actId="478"/>
          <ac:spMkLst>
            <pc:docMk/>
            <pc:sldMk cId="1064474958" sldId="296"/>
            <ac:spMk id="8" creationId="{A21AFBDD-F300-A29E-D374-993CBC7D1B93}"/>
          </ac:spMkLst>
        </pc:spChg>
        <pc:graphicFrameChg chg="add mod modGraphic">
          <ac:chgData name="Nguyen Quoc Nhat Minh 20200408" userId="4af2c6d0-4fd8-4bb9-bea8-136e9441c1f2" providerId="ADAL" clId="{FD5E336C-DB32-41AE-9B52-0E25ADDACBC6}" dt="2024-07-14T17:32:42.378" v="46101" actId="1076"/>
          <ac:graphicFrameMkLst>
            <pc:docMk/>
            <pc:sldMk cId="1064474958" sldId="296"/>
            <ac:graphicFrameMk id="7" creationId="{8DC7F057-2A79-C82F-B757-E671A2569497}"/>
          </ac:graphicFrameMkLst>
        </pc:graphicFrameChg>
        <pc:graphicFrameChg chg="add del mod modGraphic">
          <ac:chgData name="Nguyen Quoc Nhat Minh 20200408" userId="4af2c6d0-4fd8-4bb9-bea8-136e9441c1f2" providerId="ADAL" clId="{FD5E336C-DB32-41AE-9B52-0E25ADDACBC6}" dt="2024-07-11T18:27:29.759" v="42696" actId="478"/>
          <ac:graphicFrameMkLst>
            <pc:docMk/>
            <pc:sldMk cId="1064474958" sldId="296"/>
            <ac:graphicFrameMk id="9" creationId="{8F18AADF-B0D0-C6F9-E689-259739A449C7}"/>
          </ac:graphicFrameMkLst>
        </pc:graphicFrameChg>
      </pc:sldChg>
      <pc:sldChg chg="modSp add del mod ord">
        <pc:chgData name="Nguyen Quoc Nhat Minh 20200408" userId="4af2c6d0-4fd8-4bb9-bea8-136e9441c1f2" providerId="ADAL" clId="{FD5E336C-DB32-41AE-9B52-0E25ADDACBC6}" dt="2024-05-29T09:31:57.896" v="23539" actId="47"/>
        <pc:sldMkLst>
          <pc:docMk/>
          <pc:sldMk cId="2095696942" sldId="297"/>
        </pc:sldMkLst>
        <pc:spChg chg="mod">
          <ac:chgData name="Nguyen Quoc Nhat Minh 20200408" userId="4af2c6d0-4fd8-4bb9-bea8-136e9441c1f2" providerId="ADAL" clId="{FD5E336C-DB32-41AE-9B52-0E25ADDACBC6}" dt="2024-05-29T09:31:14.748" v="23537" actId="404"/>
          <ac:spMkLst>
            <pc:docMk/>
            <pc:sldMk cId="2095696942" sldId="297"/>
            <ac:spMk id="3" creationId="{46D939D3-FA79-4B9B-B127-73BDCFA7B6DC}"/>
          </ac:spMkLst>
        </pc:spChg>
      </pc:sldChg>
      <pc:sldChg chg="modSp add mod">
        <pc:chgData name="Nguyen Quoc Nhat Minh 20200408" userId="4af2c6d0-4fd8-4bb9-bea8-136e9441c1f2" providerId="ADAL" clId="{FD5E336C-DB32-41AE-9B52-0E25ADDACBC6}" dt="2024-07-11T18:32:48.197" v="42853" actId="20577"/>
        <pc:sldMkLst>
          <pc:docMk/>
          <pc:sldMk cId="464033839" sldId="298"/>
        </pc:sldMkLst>
        <pc:spChg chg="mod">
          <ac:chgData name="Nguyen Quoc Nhat Minh 20200408" userId="4af2c6d0-4fd8-4bb9-bea8-136e9441c1f2" providerId="ADAL" clId="{FD5E336C-DB32-41AE-9B52-0E25ADDACBC6}" dt="2024-07-11T18:32:48.197" v="42853" actId="20577"/>
          <ac:spMkLst>
            <pc:docMk/>
            <pc:sldMk cId="464033839" sldId="298"/>
            <ac:spMk id="3" creationId="{46D939D3-FA79-4B9B-B127-73BDCFA7B6DC}"/>
          </ac:spMkLst>
        </pc:spChg>
      </pc:sldChg>
      <pc:sldChg chg="addSp delSp modSp new del mod ord">
        <pc:chgData name="Nguyen Quoc Nhat Minh 20200408" userId="4af2c6d0-4fd8-4bb9-bea8-136e9441c1f2" providerId="ADAL" clId="{FD5E336C-DB32-41AE-9B52-0E25ADDACBC6}" dt="2024-05-30T01:52:09.856" v="25989" actId="47"/>
        <pc:sldMkLst>
          <pc:docMk/>
          <pc:sldMk cId="347281120" sldId="299"/>
        </pc:sldMkLst>
        <pc:spChg chg="mod">
          <ac:chgData name="Nguyen Quoc Nhat Minh 20200408" userId="4af2c6d0-4fd8-4bb9-bea8-136e9441c1f2" providerId="ADAL" clId="{FD5E336C-DB32-41AE-9B52-0E25ADDACBC6}" dt="2024-05-29T09:32:22.492" v="23642" actId="20577"/>
          <ac:spMkLst>
            <pc:docMk/>
            <pc:sldMk cId="347281120" sldId="299"/>
            <ac:spMk id="2" creationId="{6800D510-7DB1-2FE8-8102-C834B9585AA3}"/>
          </ac:spMkLst>
        </pc:spChg>
        <pc:spChg chg="del">
          <ac:chgData name="Nguyen Quoc Nhat Minh 20200408" userId="4af2c6d0-4fd8-4bb9-bea8-136e9441c1f2" providerId="ADAL" clId="{FD5E336C-DB32-41AE-9B52-0E25ADDACBC6}" dt="2024-05-29T09:32:38.806" v="23643" actId="478"/>
          <ac:spMkLst>
            <pc:docMk/>
            <pc:sldMk cId="347281120" sldId="299"/>
            <ac:spMk id="3" creationId="{9AB99E2D-7DD5-9169-7876-3E1DFF16377E}"/>
          </ac:spMkLst>
        </pc:spChg>
        <pc:spChg chg="del mod">
          <ac:chgData name="Nguyen Quoc Nhat Minh 20200408" userId="4af2c6d0-4fd8-4bb9-bea8-136e9441c1f2" providerId="ADAL" clId="{FD5E336C-DB32-41AE-9B52-0E25ADDACBC6}" dt="2024-05-29T18:05:32.402" v="25775" actId="478"/>
          <ac:spMkLst>
            <pc:docMk/>
            <pc:sldMk cId="347281120" sldId="299"/>
            <ac:spMk id="6" creationId="{ECF23648-7548-9659-B99E-4A2DA0047CBF}"/>
          </ac:spMkLst>
        </pc:spChg>
        <pc:spChg chg="add del mod">
          <ac:chgData name="Nguyen Quoc Nhat Minh 20200408" userId="4af2c6d0-4fd8-4bb9-bea8-136e9441c1f2" providerId="ADAL" clId="{FD5E336C-DB32-41AE-9B52-0E25ADDACBC6}" dt="2024-05-29T18:08:09.969" v="25828" actId="21"/>
          <ac:spMkLst>
            <pc:docMk/>
            <pc:sldMk cId="347281120" sldId="299"/>
            <ac:spMk id="8" creationId="{EC229B11-7F5D-FC48-49A5-57ED5C08311A}"/>
          </ac:spMkLst>
        </pc:spChg>
        <pc:spChg chg="add mod">
          <ac:chgData name="Nguyen Quoc Nhat Minh 20200408" userId="4af2c6d0-4fd8-4bb9-bea8-136e9441c1f2" providerId="ADAL" clId="{FD5E336C-DB32-41AE-9B52-0E25ADDACBC6}" dt="2024-05-29T18:20:38.594" v="25872" actId="1076"/>
          <ac:spMkLst>
            <pc:docMk/>
            <pc:sldMk cId="347281120" sldId="299"/>
            <ac:spMk id="9" creationId="{5C979675-4BC0-9810-E312-7AC1E1C61626}"/>
          </ac:spMkLst>
        </pc:spChg>
        <pc:spChg chg="add del mod">
          <ac:chgData name="Nguyen Quoc Nhat Minh 20200408" userId="4af2c6d0-4fd8-4bb9-bea8-136e9441c1f2" providerId="ADAL" clId="{FD5E336C-DB32-41AE-9B52-0E25ADDACBC6}" dt="2024-05-30T01:50:33.424" v="25933" actId="21"/>
          <ac:spMkLst>
            <pc:docMk/>
            <pc:sldMk cId="347281120" sldId="299"/>
            <ac:spMk id="12" creationId="{EC229B11-7F5D-FC48-49A5-57ED5C08311A}"/>
          </ac:spMkLst>
        </pc:spChg>
        <pc:picChg chg="add del mod modCrop">
          <ac:chgData name="Nguyen Quoc Nhat Minh 20200408" userId="4af2c6d0-4fd8-4bb9-bea8-136e9441c1f2" providerId="ADAL" clId="{FD5E336C-DB32-41AE-9B52-0E25ADDACBC6}" dt="2024-05-29T17:49:53.133" v="25384" actId="478"/>
          <ac:picMkLst>
            <pc:docMk/>
            <pc:sldMk cId="347281120" sldId="299"/>
            <ac:picMk id="5" creationId="{11E5247E-DAB2-36BC-EEDE-A1B1E8762CC6}"/>
          </ac:picMkLst>
        </pc:picChg>
        <pc:picChg chg="add del mod modCrop">
          <ac:chgData name="Nguyen Quoc Nhat Minh 20200408" userId="4af2c6d0-4fd8-4bb9-bea8-136e9441c1f2" providerId="ADAL" clId="{FD5E336C-DB32-41AE-9B52-0E25ADDACBC6}" dt="2024-05-29T17:56:13.124" v="25487" actId="478"/>
          <ac:picMkLst>
            <pc:docMk/>
            <pc:sldMk cId="347281120" sldId="299"/>
            <ac:picMk id="7" creationId="{335046DF-0E0B-913F-F8E6-000DAB1EB044}"/>
          </ac:picMkLst>
        </pc:picChg>
        <pc:picChg chg="add del mod modCrop">
          <ac:chgData name="Nguyen Quoc Nhat Minh 20200408" userId="4af2c6d0-4fd8-4bb9-bea8-136e9441c1f2" providerId="ADAL" clId="{FD5E336C-DB32-41AE-9B52-0E25ADDACBC6}" dt="2024-05-29T18:19:20.099" v="25857" actId="478"/>
          <ac:picMkLst>
            <pc:docMk/>
            <pc:sldMk cId="347281120" sldId="299"/>
            <ac:picMk id="11" creationId="{C6A09700-0A92-D315-D89F-EE762BA8C74A}"/>
          </ac:picMkLst>
        </pc:picChg>
        <pc:picChg chg="add del mod modCrop">
          <ac:chgData name="Nguyen Quoc Nhat Minh 20200408" userId="4af2c6d0-4fd8-4bb9-bea8-136e9441c1f2" providerId="ADAL" clId="{FD5E336C-DB32-41AE-9B52-0E25ADDACBC6}" dt="2024-05-30T01:49:54.413" v="25920" actId="21"/>
          <ac:picMkLst>
            <pc:docMk/>
            <pc:sldMk cId="347281120" sldId="299"/>
            <ac:picMk id="14" creationId="{113553BD-B9F0-6BB4-9013-32F4788EFF09}"/>
          </ac:picMkLst>
        </pc:picChg>
      </pc:sldChg>
      <pc:sldChg chg="addSp delSp modSp add mod modNotesTx">
        <pc:chgData name="Nguyen Quoc Nhat Minh 20200408" userId="4af2c6d0-4fd8-4bb9-bea8-136e9441c1f2" providerId="ADAL" clId="{FD5E336C-DB32-41AE-9B52-0E25ADDACBC6}" dt="2024-07-17T18:50:18.423" v="48404" actId="20577"/>
        <pc:sldMkLst>
          <pc:docMk/>
          <pc:sldMk cId="3739294741" sldId="300"/>
        </pc:sldMkLst>
        <pc:spChg chg="add mod">
          <ac:chgData name="Nguyen Quoc Nhat Minh 20200408" userId="4af2c6d0-4fd8-4bb9-bea8-136e9441c1f2" providerId="ADAL" clId="{FD5E336C-DB32-41AE-9B52-0E25ADDACBC6}" dt="2024-07-11T18:33:07.138" v="42856" actId="1076"/>
          <ac:spMkLst>
            <pc:docMk/>
            <pc:sldMk cId="3739294741" sldId="300"/>
            <ac:spMk id="2" creationId="{A6DBA05B-AEBE-896B-4010-BBDFAABA8647}"/>
          </ac:spMkLst>
        </pc:spChg>
        <pc:spChg chg="add mod">
          <ac:chgData name="Nguyen Quoc Nhat Minh 20200408" userId="4af2c6d0-4fd8-4bb9-bea8-136e9441c1f2" providerId="ADAL" clId="{FD5E336C-DB32-41AE-9B52-0E25ADDACBC6}" dt="2024-07-11T19:35:00.706" v="45194" actId="20577"/>
          <ac:spMkLst>
            <pc:docMk/>
            <pc:sldMk cId="3739294741" sldId="300"/>
            <ac:spMk id="4" creationId="{5A63443F-466A-4C3A-8FA3-C3D9E8AE68A8}"/>
          </ac:spMkLst>
        </pc:spChg>
        <pc:spChg chg="del">
          <ac:chgData name="Nguyen Quoc Nhat Minh 20200408" userId="4af2c6d0-4fd8-4bb9-bea8-136e9441c1f2" providerId="ADAL" clId="{FD5E336C-DB32-41AE-9B52-0E25ADDACBC6}" dt="2024-05-29T09:33:09.191" v="23703" actId="478"/>
          <ac:spMkLst>
            <pc:docMk/>
            <pc:sldMk cId="3739294741" sldId="300"/>
            <ac:spMk id="7" creationId="{513A225E-F371-5F37-23C9-080C6D5A4AC6}"/>
          </ac:spMkLst>
        </pc:spChg>
        <pc:spChg chg="mod">
          <ac:chgData name="Nguyen Quoc Nhat Minh 20200408" userId="4af2c6d0-4fd8-4bb9-bea8-136e9441c1f2" providerId="ADAL" clId="{FD5E336C-DB32-41AE-9B52-0E25ADDACBC6}" dt="2024-05-29T09:33:03.419" v="23701" actId="20577"/>
          <ac:spMkLst>
            <pc:docMk/>
            <pc:sldMk cId="3739294741" sldId="300"/>
            <ac:spMk id="9" creationId="{E5A73976-3C09-BA98-4A47-3CEABCCC41B0}"/>
          </ac:spMkLst>
        </pc:spChg>
        <pc:picChg chg="del">
          <ac:chgData name="Nguyen Quoc Nhat Minh 20200408" userId="4af2c6d0-4fd8-4bb9-bea8-136e9441c1f2" providerId="ADAL" clId="{FD5E336C-DB32-41AE-9B52-0E25ADDACBC6}" dt="2024-05-29T09:33:06.972" v="23702" actId="478"/>
          <ac:picMkLst>
            <pc:docMk/>
            <pc:sldMk cId="3739294741" sldId="300"/>
            <ac:picMk id="3" creationId="{0A8F2ADF-81E8-ACD6-A11B-8C77666EB8E8}"/>
          </ac:picMkLst>
        </pc:picChg>
        <pc:picChg chg="add mod">
          <ac:chgData name="Nguyen Quoc Nhat Minh 20200408" userId="4af2c6d0-4fd8-4bb9-bea8-136e9441c1f2" providerId="ADAL" clId="{FD5E336C-DB32-41AE-9B52-0E25ADDACBC6}" dt="2024-07-04T04:28:22.561" v="39979" actId="1076"/>
          <ac:picMkLst>
            <pc:docMk/>
            <pc:sldMk cId="3739294741" sldId="300"/>
            <ac:picMk id="3" creationId="{D157A23D-666B-C95A-38AF-4C3695F038AD}"/>
          </ac:picMkLst>
        </pc:picChg>
        <pc:picChg chg="add mod">
          <ac:chgData name="Nguyen Quoc Nhat Minh 20200408" userId="4af2c6d0-4fd8-4bb9-bea8-136e9441c1f2" providerId="ADAL" clId="{FD5E336C-DB32-41AE-9B52-0E25ADDACBC6}" dt="2024-07-04T04:27:43.864" v="39969" actId="1076"/>
          <ac:picMkLst>
            <pc:docMk/>
            <pc:sldMk cId="3739294741" sldId="300"/>
            <ac:picMk id="3074" creationId="{E45B3277-A067-E7BF-0DC5-E0C3BFBA9CFD}"/>
          </ac:picMkLst>
        </pc:picChg>
      </pc:sldChg>
      <pc:sldChg chg="addSp delSp modSp add mod ord modAnim">
        <pc:chgData name="Nguyen Quoc Nhat Minh 20200408" userId="4af2c6d0-4fd8-4bb9-bea8-136e9441c1f2" providerId="ADAL" clId="{FD5E336C-DB32-41AE-9B52-0E25ADDACBC6}" dt="2024-07-04T04:28:32.089" v="39982" actId="20577"/>
        <pc:sldMkLst>
          <pc:docMk/>
          <pc:sldMk cId="1319659669" sldId="301"/>
        </pc:sldMkLst>
        <pc:spChg chg="add del mod">
          <ac:chgData name="Nguyen Quoc Nhat Minh 20200408" userId="4af2c6d0-4fd8-4bb9-bea8-136e9441c1f2" providerId="ADAL" clId="{FD5E336C-DB32-41AE-9B52-0E25ADDACBC6}" dt="2024-07-01T05:35:52.062" v="37444" actId="478"/>
          <ac:spMkLst>
            <pc:docMk/>
            <pc:sldMk cId="1319659669" sldId="301"/>
            <ac:spMk id="3" creationId="{EC229B11-7F5D-FC48-49A5-57ED5C08311A}"/>
          </ac:spMkLst>
        </pc:spChg>
        <pc:spChg chg="add del mod">
          <ac:chgData name="Nguyen Quoc Nhat Minh 20200408" userId="4af2c6d0-4fd8-4bb9-bea8-136e9441c1f2" providerId="ADAL" clId="{FD5E336C-DB32-41AE-9B52-0E25ADDACBC6}" dt="2024-07-01T05:35:52.062" v="37444" actId="478"/>
          <ac:spMkLst>
            <pc:docMk/>
            <pc:sldMk cId="1319659669" sldId="301"/>
            <ac:spMk id="5" creationId="{9706CA08-EFA7-BC78-75D1-1C66402E40C2}"/>
          </ac:spMkLst>
        </pc:spChg>
        <pc:spChg chg="del">
          <ac:chgData name="Nguyen Quoc Nhat Minh 20200408" userId="4af2c6d0-4fd8-4bb9-bea8-136e9441c1f2" providerId="ADAL" clId="{FD5E336C-DB32-41AE-9B52-0E25ADDACBC6}" dt="2024-05-29T17:50:44.030" v="25397" actId="478"/>
          <ac:spMkLst>
            <pc:docMk/>
            <pc:sldMk cId="1319659669" sldId="301"/>
            <ac:spMk id="6" creationId="{ECF23648-7548-9659-B99E-4A2DA0047CBF}"/>
          </ac:spMkLst>
        </pc:spChg>
        <pc:spChg chg="add mod">
          <ac:chgData name="Nguyen Quoc Nhat Minh 20200408" userId="4af2c6d0-4fd8-4bb9-bea8-136e9441c1f2" providerId="ADAL" clId="{FD5E336C-DB32-41AE-9B52-0E25ADDACBC6}" dt="2024-07-04T04:28:32.089" v="39982" actId="20577"/>
          <ac:spMkLst>
            <pc:docMk/>
            <pc:sldMk cId="1319659669" sldId="301"/>
            <ac:spMk id="7" creationId="{0870AB2B-A865-F4F2-7215-1377CB741FC4}"/>
          </ac:spMkLst>
        </pc:spChg>
        <pc:spChg chg="add del mod">
          <ac:chgData name="Nguyen Quoc Nhat Minh 20200408" userId="4af2c6d0-4fd8-4bb9-bea8-136e9441c1f2" providerId="ADAL" clId="{FD5E336C-DB32-41AE-9B52-0E25ADDACBC6}" dt="2024-05-30T03:52:29.227" v="28916" actId="478"/>
          <ac:spMkLst>
            <pc:docMk/>
            <pc:sldMk cId="1319659669" sldId="301"/>
            <ac:spMk id="8" creationId="{9846EEC6-4D07-8C67-578F-4DE0F1A10CC4}"/>
          </ac:spMkLst>
        </pc:spChg>
        <pc:spChg chg="add mod">
          <ac:chgData name="Nguyen Quoc Nhat Minh 20200408" userId="4af2c6d0-4fd8-4bb9-bea8-136e9441c1f2" providerId="ADAL" clId="{FD5E336C-DB32-41AE-9B52-0E25ADDACBC6}" dt="2024-07-01T05:51:47.737" v="38290" actId="20577"/>
          <ac:spMkLst>
            <pc:docMk/>
            <pc:sldMk cId="1319659669" sldId="301"/>
            <ac:spMk id="9" creationId="{D06F9933-E8B8-96CC-858C-4323235735ED}"/>
          </ac:spMkLst>
        </pc:spChg>
        <pc:spChg chg="add del mod">
          <ac:chgData name="Nguyen Quoc Nhat Minh 20200408" userId="4af2c6d0-4fd8-4bb9-bea8-136e9441c1f2" providerId="ADAL" clId="{FD5E336C-DB32-41AE-9B52-0E25ADDACBC6}" dt="2024-07-01T05:35:52.062" v="37444" actId="478"/>
          <ac:spMkLst>
            <pc:docMk/>
            <pc:sldMk cId="1319659669" sldId="301"/>
            <ac:spMk id="12" creationId="{EC229B11-7F5D-FC48-49A5-57ED5C08311A}"/>
          </ac:spMkLst>
        </pc:spChg>
        <pc:picChg chg="add del mod modCrop">
          <ac:chgData name="Nguyen Quoc Nhat Minh 20200408" userId="4af2c6d0-4fd8-4bb9-bea8-136e9441c1f2" providerId="ADAL" clId="{FD5E336C-DB32-41AE-9B52-0E25ADDACBC6}" dt="2024-05-29T18:21:33.055" v="25885" actId="478"/>
          <ac:picMkLst>
            <pc:docMk/>
            <pc:sldMk cId="1319659669" sldId="301"/>
            <ac:picMk id="5" creationId="{7BDF4D56-55E2-40F4-ADDC-AE10CDE5D0FA}"/>
          </ac:picMkLst>
        </pc:picChg>
        <pc:picChg chg="add mod modCrop">
          <ac:chgData name="Nguyen Quoc Nhat Minh 20200408" userId="4af2c6d0-4fd8-4bb9-bea8-136e9441c1f2" providerId="ADAL" clId="{FD5E336C-DB32-41AE-9B52-0E25ADDACBC6}" dt="2024-07-01T09:12:54.225" v="38735" actId="1076"/>
          <ac:picMkLst>
            <pc:docMk/>
            <pc:sldMk cId="1319659669" sldId="301"/>
            <ac:picMk id="6" creationId="{91D56EA9-108D-242E-2A10-C341C114A11E}"/>
          </ac:picMkLst>
        </pc:picChg>
        <pc:picChg chg="del">
          <ac:chgData name="Nguyen Quoc Nhat Minh 20200408" userId="4af2c6d0-4fd8-4bb9-bea8-136e9441c1f2" providerId="ADAL" clId="{FD5E336C-DB32-41AE-9B52-0E25ADDACBC6}" dt="2024-05-29T17:50:40.522" v="25396" actId="478"/>
          <ac:picMkLst>
            <pc:docMk/>
            <pc:sldMk cId="1319659669" sldId="301"/>
            <ac:picMk id="7" creationId="{335046DF-0E0B-913F-F8E6-000DAB1EB044}"/>
          </ac:picMkLst>
        </pc:picChg>
        <pc:picChg chg="add del">
          <ac:chgData name="Nguyen Quoc Nhat Minh 20200408" userId="4af2c6d0-4fd8-4bb9-bea8-136e9441c1f2" providerId="ADAL" clId="{FD5E336C-DB32-41AE-9B52-0E25ADDACBC6}" dt="2024-05-29T18:28:08.433" v="25887" actId="478"/>
          <ac:picMkLst>
            <pc:docMk/>
            <pc:sldMk cId="1319659669" sldId="301"/>
            <ac:picMk id="11" creationId="{E20D5D15-1768-AA98-DED7-DE837D4EE367}"/>
          </ac:picMkLst>
        </pc:picChg>
        <pc:picChg chg="add del">
          <ac:chgData name="Nguyen Quoc Nhat Minh 20200408" userId="4af2c6d0-4fd8-4bb9-bea8-136e9441c1f2" providerId="ADAL" clId="{FD5E336C-DB32-41AE-9B52-0E25ADDACBC6}" dt="2024-05-29T18:28:14.284" v="25889" actId="478"/>
          <ac:picMkLst>
            <pc:docMk/>
            <pc:sldMk cId="1319659669" sldId="301"/>
            <ac:picMk id="13" creationId="{77958A1F-895B-5DB0-D905-276E7EB3E4C9}"/>
          </ac:picMkLst>
        </pc:picChg>
        <pc:picChg chg="add del mod">
          <ac:chgData name="Nguyen Quoc Nhat Minh 20200408" userId="4af2c6d0-4fd8-4bb9-bea8-136e9441c1f2" providerId="ADAL" clId="{FD5E336C-DB32-41AE-9B52-0E25ADDACBC6}" dt="2024-07-01T05:35:52.062" v="37444" actId="478"/>
          <ac:picMkLst>
            <pc:docMk/>
            <pc:sldMk cId="1319659669" sldId="301"/>
            <ac:picMk id="13" creationId="{9F43928D-F52F-3950-C401-C49512C57822}"/>
          </ac:picMkLst>
        </pc:picChg>
        <pc:picChg chg="add del mod">
          <ac:chgData name="Nguyen Quoc Nhat Minh 20200408" userId="4af2c6d0-4fd8-4bb9-bea8-136e9441c1f2" providerId="ADAL" clId="{FD5E336C-DB32-41AE-9B52-0E25ADDACBC6}" dt="2024-07-01T05:35:52.062" v="37444" actId="478"/>
          <ac:picMkLst>
            <pc:docMk/>
            <pc:sldMk cId="1319659669" sldId="301"/>
            <ac:picMk id="14" creationId="{113553BD-B9F0-6BB4-9013-32F4788EFF09}"/>
          </ac:picMkLst>
        </pc:picChg>
        <pc:picChg chg="add del mod modCrop">
          <ac:chgData name="Nguyen Quoc Nhat Minh 20200408" userId="4af2c6d0-4fd8-4bb9-bea8-136e9441c1f2" providerId="ADAL" clId="{FD5E336C-DB32-41AE-9B52-0E25ADDACBC6}" dt="2024-05-30T03:52:29.227" v="28916" actId="478"/>
          <ac:picMkLst>
            <pc:docMk/>
            <pc:sldMk cId="1319659669" sldId="301"/>
            <ac:picMk id="15" creationId="{D2457E08-01A5-BA67-8763-609E4AAE041E}"/>
          </ac:picMkLst>
        </pc:picChg>
      </pc:sldChg>
      <pc:sldChg chg="addSp delSp modSp new mod ord modNotesTx">
        <pc:chgData name="Nguyen Quoc Nhat Minh 20200408" userId="4af2c6d0-4fd8-4bb9-bea8-136e9441c1f2" providerId="ADAL" clId="{FD5E336C-DB32-41AE-9B52-0E25ADDACBC6}" dt="2024-07-17T18:52:40.573" v="48659" actId="20577"/>
        <pc:sldMkLst>
          <pc:docMk/>
          <pc:sldMk cId="1567770691" sldId="302"/>
        </pc:sldMkLst>
        <pc:spChg chg="del">
          <ac:chgData name="Nguyen Quoc Nhat Minh 20200408" userId="4af2c6d0-4fd8-4bb9-bea8-136e9441c1f2" providerId="ADAL" clId="{FD5E336C-DB32-41AE-9B52-0E25ADDACBC6}" dt="2024-05-30T02:51:20.826" v="26073" actId="478"/>
          <ac:spMkLst>
            <pc:docMk/>
            <pc:sldMk cId="1567770691" sldId="302"/>
            <ac:spMk id="2" creationId="{D9C802A2-1B17-9995-B200-596361EC43CD}"/>
          </ac:spMkLst>
        </pc:spChg>
        <pc:spChg chg="del">
          <ac:chgData name="Nguyen Quoc Nhat Minh 20200408" userId="4af2c6d0-4fd8-4bb9-bea8-136e9441c1f2" providerId="ADAL" clId="{FD5E336C-DB32-41AE-9B52-0E25ADDACBC6}" dt="2024-05-30T02:51:34.950" v="26075" actId="478"/>
          <ac:spMkLst>
            <pc:docMk/>
            <pc:sldMk cId="1567770691" sldId="302"/>
            <ac:spMk id="3" creationId="{ADBF0BAA-E60E-551C-8727-409281AF0B8F}"/>
          </ac:spMkLst>
        </pc:spChg>
        <pc:spChg chg="add mod">
          <ac:chgData name="Nguyen Quoc Nhat Minh 20200408" userId="4af2c6d0-4fd8-4bb9-bea8-136e9441c1f2" providerId="ADAL" clId="{FD5E336C-DB32-41AE-9B52-0E25ADDACBC6}" dt="2024-07-09T23:38:07.308" v="40884" actId="20577"/>
          <ac:spMkLst>
            <pc:docMk/>
            <pc:sldMk cId="1567770691" sldId="302"/>
            <ac:spMk id="5" creationId="{CC1B81EA-76C1-B341-F4B3-E67640F54152}"/>
          </ac:spMkLst>
        </pc:spChg>
        <pc:spChg chg="add mod">
          <ac:chgData name="Nguyen Quoc Nhat Minh 20200408" userId="4af2c6d0-4fd8-4bb9-bea8-136e9441c1f2" providerId="ADAL" clId="{FD5E336C-DB32-41AE-9B52-0E25ADDACBC6}" dt="2024-07-14T17:30:57.715" v="46088" actId="179"/>
          <ac:spMkLst>
            <pc:docMk/>
            <pc:sldMk cId="1567770691" sldId="302"/>
            <ac:spMk id="7" creationId="{332DCC12-DB30-05E5-5B12-95BC37EDFA44}"/>
          </ac:spMkLst>
        </pc:spChg>
        <pc:spChg chg="add del mod">
          <ac:chgData name="Nguyen Quoc Nhat Minh 20200408" userId="4af2c6d0-4fd8-4bb9-bea8-136e9441c1f2" providerId="ADAL" clId="{FD5E336C-DB32-41AE-9B52-0E25ADDACBC6}" dt="2024-05-30T06:59:30.342" v="29244"/>
          <ac:spMkLst>
            <pc:docMk/>
            <pc:sldMk cId="1567770691" sldId="302"/>
            <ac:spMk id="16" creationId="{5456DDEE-9C74-EFAC-F553-A5102DC0D6E6}"/>
          </ac:spMkLst>
        </pc:spChg>
        <pc:spChg chg="add del mod">
          <ac:chgData name="Nguyen Quoc Nhat Minh 20200408" userId="4af2c6d0-4fd8-4bb9-bea8-136e9441c1f2" providerId="ADAL" clId="{FD5E336C-DB32-41AE-9B52-0E25ADDACBC6}" dt="2024-05-30T07:11:19.866" v="29553" actId="478"/>
          <ac:spMkLst>
            <pc:docMk/>
            <pc:sldMk cId="1567770691" sldId="302"/>
            <ac:spMk id="17" creationId="{47253892-51CA-6A61-77A3-E3926EC18F7D}"/>
          </ac:spMkLst>
        </pc:spChg>
        <pc:spChg chg="add del mod">
          <ac:chgData name="Nguyen Quoc Nhat Minh 20200408" userId="4af2c6d0-4fd8-4bb9-bea8-136e9441c1f2" providerId="ADAL" clId="{FD5E336C-DB32-41AE-9B52-0E25ADDACBC6}" dt="2024-05-30T07:34:40.616" v="29977"/>
          <ac:spMkLst>
            <pc:docMk/>
            <pc:sldMk cId="1567770691" sldId="302"/>
            <ac:spMk id="20" creationId="{8F3F01C6-D1F0-B0EB-156A-125F47B6422D}"/>
          </ac:spMkLst>
        </pc:spChg>
        <pc:spChg chg="add mod">
          <ac:chgData name="Nguyen Quoc Nhat Minh 20200408" userId="4af2c6d0-4fd8-4bb9-bea8-136e9441c1f2" providerId="ADAL" clId="{FD5E336C-DB32-41AE-9B52-0E25ADDACBC6}" dt="2024-07-14T17:30:37.140" v="46085" actId="1076"/>
          <ac:spMkLst>
            <pc:docMk/>
            <pc:sldMk cId="1567770691" sldId="302"/>
            <ac:spMk id="21" creationId="{95565DF7-8D23-C483-70E3-AC4A2686E39D}"/>
          </ac:spMkLst>
        </pc:spChg>
        <pc:picChg chg="add del mod">
          <ac:chgData name="Nguyen Quoc Nhat Minh 20200408" userId="4af2c6d0-4fd8-4bb9-bea8-136e9441c1f2" providerId="ADAL" clId="{FD5E336C-DB32-41AE-9B52-0E25ADDACBC6}" dt="2024-07-04T02:31:58.082" v="39130" actId="478"/>
          <ac:picMkLst>
            <pc:docMk/>
            <pc:sldMk cId="1567770691" sldId="302"/>
            <ac:picMk id="3" creationId="{A8389FE2-26AF-30B1-8421-F0AAEF87DCDA}"/>
          </ac:picMkLst>
        </pc:picChg>
        <pc:picChg chg="add del mod">
          <ac:chgData name="Nguyen Quoc Nhat Minh 20200408" userId="4af2c6d0-4fd8-4bb9-bea8-136e9441c1f2" providerId="ADAL" clId="{FD5E336C-DB32-41AE-9B52-0E25ADDACBC6}" dt="2024-07-04T02:32:15.780" v="39139" actId="478"/>
          <ac:picMkLst>
            <pc:docMk/>
            <pc:sldMk cId="1567770691" sldId="302"/>
            <ac:picMk id="6" creationId="{E2F7278D-010B-2FF3-E0A1-E16506FEF856}"/>
          </ac:picMkLst>
        </pc:picChg>
        <pc:picChg chg="add del mod">
          <ac:chgData name="Nguyen Quoc Nhat Minh 20200408" userId="4af2c6d0-4fd8-4bb9-bea8-136e9441c1f2" providerId="ADAL" clId="{FD5E336C-DB32-41AE-9B52-0E25ADDACBC6}" dt="2024-05-30T06:51:53.520" v="29202" actId="478"/>
          <ac:picMkLst>
            <pc:docMk/>
            <pc:sldMk cId="1567770691" sldId="302"/>
            <ac:picMk id="9" creationId="{59D049DE-F1F1-F663-218A-C67945F3268A}"/>
          </ac:picMkLst>
        </pc:picChg>
        <pc:picChg chg="add mod">
          <ac:chgData name="Nguyen Quoc Nhat Minh 20200408" userId="4af2c6d0-4fd8-4bb9-bea8-136e9441c1f2" providerId="ADAL" clId="{FD5E336C-DB32-41AE-9B52-0E25ADDACBC6}" dt="2024-07-14T17:30:29.355" v="46082" actId="1076"/>
          <ac:picMkLst>
            <pc:docMk/>
            <pc:sldMk cId="1567770691" sldId="302"/>
            <ac:picMk id="9" creationId="{F61B265F-A55B-E8B7-FD76-4102FFB3CCE3}"/>
          </ac:picMkLst>
        </pc:picChg>
        <pc:picChg chg="add del mod">
          <ac:chgData name="Nguyen Quoc Nhat Minh 20200408" userId="4af2c6d0-4fd8-4bb9-bea8-136e9441c1f2" providerId="ADAL" clId="{FD5E336C-DB32-41AE-9B52-0E25ADDACBC6}" dt="2024-05-30T06:52:29.402" v="29210" actId="478"/>
          <ac:picMkLst>
            <pc:docMk/>
            <pc:sldMk cId="1567770691" sldId="302"/>
            <ac:picMk id="11" creationId="{E8BD9BF4-8A03-426C-15C9-55B6599C7E3D}"/>
          </ac:picMkLst>
        </pc:picChg>
        <pc:picChg chg="add del mod">
          <ac:chgData name="Nguyen Quoc Nhat Minh 20200408" userId="4af2c6d0-4fd8-4bb9-bea8-136e9441c1f2" providerId="ADAL" clId="{FD5E336C-DB32-41AE-9B52-0E25ADDACBC6}" dt="2024-05-30T06:57:55.315" v="29233" actId="478"/>
          <ac:picMkLst>
            <pc:docMk/>
            <pc:sldMk cId="1567770691" sldId="302"/>
            <ac:picMk id="13" creationId="{4D5344EE-F585-F682-B00A-EE65DA5BB074}"/>
          </ac:picMkLst>
        </pc:picChg>
        <pc:picChg chg="add del mod">
          <ac:chgData name="Nguyen Quoc Nhat Minh 20200408" userId="4af2c6d0-4fd8-4bb9-bea8-136e9441c1f2" providerId="ADAL" clId="{FD5E336C-DB32-41AE-9B52-0E25ADDACBC6}" dt="2024-05-30T07:11:17.405" v="29552" actId="478"/>
          <ac:picMkLst>
            <pc:docMk/>
            <pc:sldMk cId="1567770691" sldId="302"/>
            <ac:picMk id="15" creationId="{7306DD77-5564-05CE-2990-A7753B6C2EAA}"/>
          </ac:picMkLst>
        </pc:picChg>
        <pc:picChg chg="add del mod">
          <ac:chgData name="Nguyen Quoc Nhat Minh 20200408" userId="4af2c6d0-4fd8-4bb9-bea8-136e9441c1f2" providerId="ADAL" clId="{FD5E336C-DB32-41AE-9B52-0E25ADDACBC6}" dt="2024-07-01T07:15:32.481" v="38405" actId="478"/>
          <ac:picMkLst>
            <pc:docMk/>
            <pc:sldMk cId="1567770691" sldId="302"/>
            <ac:picMk id="19" creationId="{0A3539FD-ECBC-8289-1A8E-B7C03E7CC9AF}"/>
          </ac:picMkLst>
        </pc:picChg>
      </pc:sldChg>
      <pc:sldChg chg="addSp delSp modSp add del mod">
        <pc:chgData name="Nguyen Quoc Nhat Minh 20200408" userId="4af2c6d0-4fd8-4bb9-bea8-136e9441c1f2" providerId="ADAL" clId="{FD5E336C-DB32-41AE-9B52-0E25ADDACBC6}" dt="2024-05-30T01:52:09.856" v="25989" actId="47"/>
        <pc:sldMkLst>
          <pc:docMk/>
          <pc:sldMk cId="2673500934" sldId="302"/>
        </pc:sldMkLst>
        <pc:spChg chg="add del mod">
          <ac:chgData name="Nguyen Quoc Nhat Minh 20200408" userId="4af2c6d0-4fd8-4bb9-bea8-136e9441c1f2" providerId="ADAL" clId="{FD5E336C-DB32-41AE-9B52-0E25ADDACBC6}" dt="2024-05-30T01:51:38.303" v="25979" actId="21"/>
          <ac:spMkLst>
            <pc:docMk/>
            <pc:sldMk cId="2673500934" sldId="302"/>
            <ac:spMk id="3" creationId="{EC229B11-7F5D-FC48-49A5-57ED5C08311A}"/>
          </ac:spMkLst>
        </pc:spChg>
        <pc:spChg chg="del">
          <ac:chgData name="Nguyen Quoc Nhat Minh 20200408" userId="4af2c6d0-4fd8-4bb9-bea8-136e9441c1f2" providerId="ADAL" clId="{FD5E336C-DB32-41AE-9B52-0E25ADDACBC6}" dt="2024-05-29T18:08:12.961" v="25830" actId="21"/>
          <ac:spMkLst>
            <pc:docMk/>
            <pc:sldMk cId="2673500934" sldId="302"/>
            <ac:spMk id="8" creationId="{EC229B11-7F5D-FC48-49A5-57ED5C08311A}"/>
          </ac:spMkLst>
        </pc:spChg>
        <pc:spChg chg="mod">
          <ac:chgData name="Nguyen Quoc Nhat Minh 20200408" userId="4af2c6d0-4fd8-4bb9-bea8-136e9441c1f2" providerId="ADAL" clId="{FD5E336C-DB32-41AE-9B52-0E25ADDACBC6}" dt="2024-05-29T18:20:59.002" v="25878" actId="1076"/>
          <ac:spMkLst>
            <pc:docMk/>
            <pc:sldMk cId="2673500934" sldId="302"/>
            <ac:spMk id="9" creationId="{5C979675-4BC0-9810-E312-7AC1E1C61626}"/>
          </ac:spMkLst>
        </pc:spChg>
        <pc:picChg chg="add del mod modCrop">
          <ac:chgData name="Nguyen Quoc Nhat Minh 20200408" userId="4af2c6d0-4fd8-4bb9-bea8-136e9441c1f2" providerId="ADAL" clId="{FD5E336C-DB32-41AE-9B52-0E25ADDACBC6}" dt="2024-05-29T18:14:49.095" v="25844" actId="478"/>
          <ac:picMkLst>
            <pc:docMk/>
            <pc:sldMk cId="2673500934" sldId="302"/>
            <ac:picMk id="6" creationId="{F55F913F-8012-24E7-9FE4-EB8C1F4B7B2E}"/>
          </ac:picMkLst>
        </pc:picChg>
        <pc:picChg chg="add del">
          <ac:chgData name="Nguyen Quoc Nhat Minh 20200408" userId="4af2c6d0-4fd8-4bb9-bea8-136e9441c1f2" providerId="ADAL" clId="{FD5E336C-DB32-41AE-9B52-0E25ADDACBC6}" dt="2024-05-29T18:15:07.661" v="25846" actId="478"/>
          <ac:picMkLst>
            <pc:docMk/>
            <pc:sldMk cId="2673500934" sldId="302"/>
            <ac:picMk id="10" creationId="{A79904E6-154C-4EFD-8896-21289843670B}"/>
          </ac:picMkLst>
        </pc:picChg>
        <pc:picChg chg="del">
          <ac:chgData name="Nguyen Quoc Nhat Minh 20200408" userId="4af2c6d0-4fd8-4bb9-bea8-136e9441c1f2" providerId="ADAL" clId="{FD5E336C-DB32-41AE-9B52-0E25ADDACBC6}" dt="2024-05-29T18:06:50.718" v="25788" actId="478"/>
          <ac:picMkLst>
            <pc:docMk/>
            <pc:sldMk cId="2673500934" sldId="302"/>
            <ac:picMk id="11" creationId="{C6A09700-0A92-D315-D89F-EE762BA8C74A}"/>
          </ac:picMkLst>
        </pc:picChg>
        <pc:picChg chg="add del mod modCrop">
          <ac:chgData name="Nguyen Quoc Nhat Minh 20200408" userId="4af2c6d0-4fd8-4bb9-bea8-136e9441c1f2" providerId="ADAL" clId="{FD5E336C-DB32-41AE-9B52-0E25ADDACBC6}" dt="2024-05-30T01:51:26.187" v="25974" actId="21"/>
          <ac:picMkLst>
            <pc:docMk/>
            <pc:sldMk cId="2673500934" sldId="302"/>
            <ac:picMk id="13" creationId="{9F43928D-F52F-3950-C401-C49512C57822}"/>
          </ac:picMkLst>
        </pc:picChg>
      </pc:sldChg>
      <pc:sldChg chg="addSp delSp modSp mod">
        <pc:chgData name="Nguyen Quoc Nhat Minh 20200408" userId="4af2c6d0-4fd8-4bb9-bea8-136e9441c1f2" providerId="ADAL" clId="{FD5E336C-DB32-41AE-9B52-0E25ADDACBC6}" dt="2024-07-16T01:57:20.318" v="46127" actId="20577"/>
        <pc:sldMkLst>
          <pc:docMk/>
          <pc:sldMk cId="522665632" sldId="303"/>
        </pc:sldMkLst>
        <pc:spChg chg="add del mod">
          <ac:chgData name="Nguyen Quoc Nhat Minh 20200408" userId="4af2c6d0-4fd8-4bb9-bea8-136e9441c1f2" providerId="ADAL" clId="{FD5E336C-DB32-41AE-9B52-0E25ADDACBC6}" dt="2024-07-10T02:46:31.911" v="41122" actId="478"/>
          <ac:spMkLst>
            <pc:docMk/>
            <pc:sldMk cId="522665632" sldId="303"/>
            <ac:spMk id="3" creationId="{6CDB0CDD-2C4B-19E9-A650-2B32B876C760}"/>
          </ac:spMkLst>
        </pc:spChg>
        <pc:spChg chg="del">
          <ac:chgData name="Nguyen Quoc Nhat Minh 20200408" userId="4af2c6d0-4fd8-4bb9-bea8-136e9441c1f2" providerId="ADAL" clId="{FD5E336C-DB32-41AE-9B52-0E25ADDACBC6}" dt="2024-05-30T03:22:44.063" v="26656" actId="478"/>
          <ac:spMkLst>
            <pc:docMk/>
            <pc:sldMk cId="522665632" sldId="303"/>
            <ac:spMk id="3" creationId="{8BAEC624-FF82-2A07-C74A-1650AC04A4EA}"/>
          </ac:spMkLst>
        </pc:spChg>
        <pc:spChg chg="add mod">
          <ac:chgData name="Nguyen Quoc Nhat Minh 20200408" userId="4af2c6d0-4fd8-4bb9-bea8-136e9441c1f2" providerId="ADAL" clId="{FD5E336C-DB32-41AE-9B52-0E25ADDACBC6}" dt="2024-07-16T01:56:47.558" v="46116" actId="1076"/>
          <ac:spMkLst>
            <pc:docMk/>
            <pc:sldMk cId="522665632" sldId="303"/>
            <ac:spMk id="5" creationId="{E57262B1-717A-E2E9-65FF-8C2891E1CC42}"/>
          </ac:spMkLst>
        </pc:spChg>
        <pc:spChg chg="add mod">
          <ac:chgData name="Nguyen Quoc Nhat Minh 20200408" userId="4af2c6d0-4fd8-4bb9-bea8-136e9441c1f2" providerId="ADAL" clId="{FD5E336C-DB32-41AE-9B52-0E25ADDACBC6}" dt="2024-07-16T01:57:01.186" v="46119" actId="20577"/>
          <ac:spMkLst>
            <pc:docMk/>
            <pc:sldMk cId="522665632" sldId="303"/>
            <ac:spMk id="6" creationId="{C6A78D54-D970-A997-7A4E-073EC0756C5F}"/>
          </ac:spMkLst>
        </pc:spChg>
        <pc:spChg chg="add mod">
          <ac:chgData name="Nguyen Quoc Nhat Minh 20200408" userId="4af2c6d0-4fd8-4bb9-bea8-136e9441c1f2" providerId="ADAL" clId="{FD5E336C-DB32-41AE-9B52-0E25ADDACBC6}" dt="2024-07-16T01:57:20.318" v="46127" actId="20577"/>
          <ac:spMkLst>
            <pc:docMk/>
            <pc:sldMk cId="522665632" sldId="303"/>
            <ac:spMk id="10" creationId="{F49DF8D1-7E63-BDF6-5B74-7CDAEB945EC3}"/>
          </ac:spMkLst>
        </pc:spChg>
        <pc:graphicFrameChg chg="add mod modGraphic">
          <ac:chgData name="Nguyen Quoc Nhat Minh 20200408" userId="4af2c6d0-4fd8-4bb9-bea8-136e9441c1f2" providerId="ADAL" clId="{FD5E336C-DB32-41AE-9B52-0E25ADDACBC6}" dt="2024-07-16T01:56:51.830" v="46117" actId="1076"/>
          <ac:graphicFrameMkLst>
            <pc:docMk/>
            <pc:sldMk cId="522665632" sldId="303"/>
            <ac:graphicFrameMk id="8" creationId="{91E6081E-C889-D28D-BAD3-21A07F893A08}"/>
          </ac:graphicFrameMkLst>
        </pc:graphicFrameChg>
      </pc:sldChg>
      <pc:sldChg chg="addSp delSp modSp add mod modNotesTx">
        <pc:chgData name="Nguyen Quoc Nhat Minh 20200408" userId="4af2c6d0-4fd8-4bb9-bea8-136e9441c1f2" providerId="ADAL" clId="{FD5E336C-DB32-41AE-9B52-0E25ADDACBC6}" dt="2024-07-17T23:31:26.784" v="50238" actId="20577"/>
        <pc:sldMkLst>
          <pc:docMk/>
          <pc:sldMk cId="530025850" sldId="304"/>
        </pc:sldMkLst>
        <pc:spChg chg="mod">
          <ac:chgData name="Nguyen Quoc Nhat Minh 20200408" userId="4af2c6d0-4fd8-4bb9-bea8-136e9441c1f2" providerId="ADAL" clId="{FD5E336C-DB32-41AE-9B52-0E25ADDACBC6}" dt="2024-07-17T18:55:23.961" v="48906" actId="20577"/>
          <ac:spMkLst>
            <pc:docMk/>
            <pc:sldMk cId="530025850" sldId="304"/>
            <ac:spMk id="2" creationId="{BFB3F130-76FF-A356-BEAF-EC14ACD1B4DB}"/>
          </ac:spMkLst>
        </pc:spChg>
        <pc:spChg chg="add mod">
          <ac:chgData name="Nguyen Quoc Nhat Minh 20200408" userId="4af2c6d0-4fd8-4bb9-bea8-136e9441c1f2" providerId="ADAL" clId="{FD5E336C-DB32-41AE-9B52-0E25ADDACBC6}" dt="2024-07-14T17:29:46.185" v="46074" actId="14100"/>
          <ac:spMkLst>
            <pc:docMk/>
            <pc:sldMk cId="530025850" sldId="304"/>
            <ac:spMk id="3" creationId="{BB0341B4-1551-72AD-0D8F-3B4CF438C7B0}"/>
          </ac:spMkLst>
        </pc:spChg>
        <pc:spChg chg="del">
          <ac:chgData name="Nguyen Quoc Nhat Minh 20200408" userId="4af2c6d0-4fd8-4bb9-bea8-136e9441c1f2" providerId="ADAL" clId="{FD5E336C-DB32-41AE-9B52-0E25ADDACBC6}" dt="2024-05-30T07:51:49.024" v="32245" actId="478"/>
          <ac:spMkLst>
            <pc:docMk/>
            <pc:sldMk cId="530025850" sldId="304"/>
            <ac:spMk id="5" creationId="{8E99BDC5-41FB-F6ED-B974-12A480BC3BCD}"/>
          </ac:spMkLst>
        </pc:spChg>
        <pc:spChg chg="add mod">
          <ac:chgData name="Nguyen Quoc Nhat Minh 20200408" userId="4af2c6d0-4fd8-4bb9-bea8-136e9441c1f2" providerId="ADAL" clId="{FD5E336C-DB32-41AE-9B52-0E25ADDACBC6}" dt="2024-05-30T07:51:18.739" v="32239" actId="1076"/>
          <ac:spMkLst>
            <pc:docMk/>
            <pc:sldMk cId="530025850" sldId="304"/>
            <ac:spMk id="9" creationId="{8FAA0800-6EE6-2DC5-D026-8E8871224F43}"/>
          </ac:spMkLst>
        </pc:spChg>
        <pc:spChg chg="add mod">
          <ac:chgData name="Nguyen Quoc Nhat Minh 20200408" userId="4af2c6d0-4fd8-4bb9-bea8-136e9441c1f2" providerId="ADAL" clId="{FD5E336C-DB32-41AE-9B52-0E25ADDACBC6}" dt="2024-05-30T08:22:42.606" v="33108" actId="1076"/>
          <ac:spMkLst>
            <pc:docMk/>
            <pc:sldMk cId="530025850" sldId="304"/>
            <ac:spMk id="11" creationId="{F93E9B22-E7A3-969C-47DC-4714040C7DEA}"/>
          </ac:spMkLst>
        </pc:spChg>
        <pc:spChg chg="add mod">
          <ac:chgData name="Nguyen Quoc Nhat Minh 20200408" userId="4af2c6d0-4fd8-4bb9-bea8-136e9441c1f2" providerId="ADAL" clId="{FD5E336C-DB32-41AE-9B52-0E25ADDACBC6}" dt="2024-05-30T07:51:26.937" v="32242" actId="1076"/>
          <ac:spMkLst>
            <pc:docMk/>
            <pc:sldMk cId="530025850" sldId="304"/>
            <ac:spMk id="13" creationId="{D7E25E22-65CA-441B-E066-5B699A987384}"/>
          </ac:spMkLst>
        </pc:spChg>
        <pc:spChg chg="del">
          <ac:chgData name="Nguyen Quoc Nhat Minh 20200408" userId="4af2c6d0-4fd8-4bb9-bea8-136e9441c1f2" providerId="ADAL" clId="{FD5E336C-DB32-41AE-9B52-0E25ADDACBC6}" dt="2024-05-30T07:48:01.053" v="31855" actId="478"/>
          <ac:spMkLst>
            <pc:docMk/>
            <pc:sldMk cId="530025850" sldId="304"/>
            <ac:spMk id="14" creationId="{5ACE3BAD-8D31-6EE0-9BD1-F15FE51A3F7E}"/>
          </ac:spMkLst>
        </pc:spChg>
        <pc:spChg chg="add del mod">
          <ac:chgData name="Nguyen Quoc Nhat Minh 20200408" userId="4af2c6d0-4fd8-4bb9-bea8-136e9441c1f2" providerId="ADAL" clId="{FD5E336C-DB32-41AE-9B52-0E25ADDACBC6}" dt="2024-05-30T08:25:11.445" v="33123"/>
          <ac:spMkLst>
            <pc:docMk/>
            <pc:sldMk cId="530025850" sldId="304"/>
            <ac:spMk id="19" creationId="{A5D340BC-3E62-6B18-0245-D1A4CF2657B8}"/>
          </ac:spMkLst>
        </pc:spChg>
        <pc:picChg chg="mod">
          <ac:chgData name="Nguyen Quoc Nhat Minh 20200408" userId="4af2c6d0-4fd8-4bb9-bea8-136e9441c1f2" providerId="ADAL" clId="{FD5E336C-DB32-41AE-9B52-0E25ADDACBC6}" dt="2024-05-30T07:50:01.451" v="32168" actId="1076"/>
          <ac:picMkLst>
            <pc:docMk/>
            <pc:sldMk cId="530025850" sldId="304"/>
            <ac:picMk id="7" creationId="{3E055838-FF85-0F69-A97B-2A7ACD24FAF4}"/>
          </ac:picMkLst>
        </pc:picChg>
        <pc:picChg chg="del">
          <ac:chgData name="Nguyen Quoc Nhat Minh 20200408" userId="4af2c6d0-4fd8-4bb9-bea8-136e9441c1f2" providerId="ADAL" clId="{FD5E336C-DB32-41AE-9B52-0E25ADDACBC6}" dt="2024-05-30T07:47:58.437" v="31854" actId="478"/>
          <ac:picMkLst>
            <pc:docMk/>
            <pc:sldMk cId="530025850" sldId="304"/>
            <ac:picMk id="8" creationId="{B224BC91-E2D6-70E3-3A2F-ED9C72582F5D}"/>
          </ac:picMkLst>
        </pc:picChg>
        <pc:picChg chg="mod">
          <ac:chgData name="Nguyen Quoc Nhat Minh 20200408" userId="4af2c6d0-4fd8-4bb9-bea8-136e9441c1f2" providerId="ADAL" clId="{FD5E336C-DB32-41AE-9B52-0E25ADDACBC6}" dt="2024-05-30T07:49:58.741" v="32167" actId="1076"/>
          <ac:picMkLst>
            <pc:docMk/>
            <pc:sldMk cId="530025850" sldId="304"/>
            <ac:picMk id="10" creationId="{1278BB74-77BB-9642-94B9-7F6E3096E1AE}"/>
          </ac:picMkLst>
        </pc:picChg>
        <pc:picChg chg="mod">
          <ac:chgData name="Nguyen Quoc Nhat Minh 20200408" userId="4af2c6d0-4fd8-4bb9-bea8-136e9441c1f2" providerId="ADAL" clId="{FD5E336C-DB32-41AE-9B52-0E25ADDACBC6}" dt="2024-05-30T07:50:04.108" v="32169" actId="1076"/>
          <ac:picMkLst>
            <pc:docMk/>
            <pc:sldMk cId="530025850" sldId="304"/>
            <ac:picMk id="12" creationId="{C1B90515-C8F1-73F0-1AE0-404F24CFE091}"/>
          </ac:picMkLst>
        </pc:picChg>
        <pc:picChg chg="add mod">
          <ac:chgData name="Nguyen Quoc Nhat Minh 20200408" userId="4af2c6d0-4fd8-4bb9-bea8-136e9441c1f2" providerId="ADAL" clId="{FD5E336C-DB32-41AE-9B52-0E25ADDACBC6}" dt="2024-05-30T08:22:49.308" v="33110" actId="1076"/>
          <ac:picMkLst>
            <pc:docMk/>
            <pc:sldMk cId="530025850" sldId="304"/>
            <ac:picMk id="16" creationId="{895800C7-AC4A-9CFC-463F-E71F9C7FB37C}"/>
          </ac:picMkLst>
        </pc:picChg>
        <pc:picChg chg="add mod">
          <ac:chgData name="Nguyen Quoc Nhat Minh 20200408" userId="4af2c6d0-4fd8-4bb9-bea8-136e9441c1f2" providerId="ADAL" clId="{FD5E336C-DB32-41AE-9B52-0E25ADDACBC6}" dt="2024-05-30T08:22:14.503" v="33090" actId="1076"/>
          <ac:picMkLst>
            <pc:docMk/>
            <pc:sldMk cId="530025850" sldId="304"/>
            <ac:picMk id="18" creationId="{C06C04E2-1239-13A6-B880-577912ED30B8}"/>
          </ac:picMkLst>
        </pc:picChg>
        <pc:picChg chg="del mod">
          <ac:chgData name="Nguyen Quoc Nhat Minh 20200408" userId="4af2c6d0-4fd8-4bb9-bea8-136e9441c1f2" providerId="ADAL" clId="{FD5E336C-DB32-41AE-9B52-0E25ADDACBC6}" dt="2024-05-30T08:18:41.889" v="33071" actId="478"/>
          <ac:picMkLst>
            <pc:docMk/>
            <pc:sldMk cId="530025850" sldId="304"/>
            <ac:picMk id="2051" creationId="{982CC424-8E2E-B5BA-B9F4-1B8071965B7E}"/>
          </ac:picMkLst>
        </pc:picChg>
      </pc:sldChg>
      <pc:sldChg chg="new del">
        <pc:chgData name="Nguyen Quoc Nhat Minh 20200408" userId="4af2c6d0-4fd8-4bb9-bea8-136e9441c1f2" providerId="ADAL" clId="{FD5E336C-DB32-41AE-9B52-0E25ADDACBC6}" dt="2024-05-30T03:22:21.344" v="26655" actId="680"/>
        <pc:sldMkLst>
          <pc:docMk/>
          <pc:sldMk cId="3074265384" sldId="304"/>
        </pc:sldMkLst>
      </pc:sldChg>
      <pc:sldChg chg="modSp new mod ord modNotesTx">
        <pc:chgData name="Nguyen Quoc Nhat Minh 20200408" userId="4af2c6d0-4fd8-4bb9-bea8-136e9441c1f2" providerId="ADAL" clId="{FD5E336C-DB32-41AE-9B52-0E25ADDACBC6}" dt="2024-07-17T19:09:50.269" v="49198" actId="20577"/>
        <pc:sldMkLst>
          <pc:docMk/>
          <pc:sldMk cId="883003545" sldId="305"/>
        </pc:sldMkLst>
        <pc:spChg chg="mod">
          <ac:chgData name="Nguyen Quoc Nhat Minh 20200408" userId="4af2c6d0-4fd8-4bb9-bea8-136e9441c1f2" providerId="ADAL" clId="{FD5E336C-DB32-41AE-9B52-0E25ADDACBC6}" dt="2024-07-11T18:54:47.943" v="43099" actId="20577"/>
          <ac:spMkLst>
            <pc:docMk/>
            <pc:sldMk cId="883003545" sldId="305"/>
            <ac:spMk id="3" creationId="{55DC179E-DB32-1FC4-EA9A-B710BD4E54B6}"/>
          </ac:spMkLst>
        </pc:spChg>
        <pc:spChg chg="mod">
          <ac:chgData name="Nguyen Quoc Nhat Minh 20200408" userId="4af2c6d0-4fd8-4bb9-bea8-136e9441c1f2" providerId="ADAL" clId="{FD5E336C-DB32-41AE-9B52-0E25ADDACBC6}" dt="2024-07-14T17:35:18.530" v="46113" actId="20577"/>
          <ac:spMkLst>
            <pc:docMk/>
            <pc:sldMk cId="883003545" sldId="305"/>
            <ac:spMk id="4" creationId="{D87ACD99-B87C-8080-2E01-F97A6FC29D9B}"/>
          </ac:spMkLst>
        </pc:spChg>
      </pc:sldChg>
      <pc:sldChg chg="addSp delSp modSp new del mod ord">
        <pc:chgData name="Nguyen Quoc Nhat Minh 20200408" userId="4af2c6d0-4fd8-4bb9-bea8-136e9441c1f2" providerId="ADAL" clId="{FD5E336C-DB32-41AE-9B52-0E25ADDACBC6}" dt="2024-06-06T15:16:53.797" v="35337" actId="47"/>
        <pc:sldMkLst>
          <pc:docMk/>
          <pc:sldMk cId="1373258935" sldId="305"/>
        </pc:sldMkLst>
        <pc:spChg chg="del">
          <ac:chgData name="Nguyen Quoc Nhat Minh 20200408" userId="4af2c6d0-4fd8-4bb9-bea8-136e9441c1f2" providerId="ADAL" clId="{FD5E336C-DB32-41AE-9B52-0E25ADDACBC6}" dt="2024-06-06T15:08:25.863" v="34926" actId="478"/>
          <ac:spMkLst>
            <pc:docMk/>
            <pc:sldMk cId="1373258935" sldId="305"/>
            <ac:spMk id="4" creationId="{65CA5B04-49C6-4DE8-CA8C-02B885698062}"/>
          </ac:spMkLst>
        </pc:spChg>
        <pc:spChg chg="add del mod">
          <ac:chgData name="Nguyen Quoc Nhat Minh 20200408" userId="4af2c6d0-4fd8-4bb9-bea8-136e9441c1f2" providerId="ADAL" clId="{FD5E336C-DB32-41AE-9B52-0E25ADDACBC6}" dt="2024-06-06T15:16:31.676" v="35332"/>
          <ac:spMkLst>
            <pc:docMk/>
            <pc:sldMk cId="1373258935" sldId="305"/>
            <ac:spMk id="6" creationId="{33606D50-C016-EDCF-0068-23CC912A7658}"/>
          </ac:spMkLst>
        </pc:spChg>
      </pc:sldChg>
      <pc:sldChg chg="new del">
        <pc:chgData name="Nguyen Quoc Nhat Minh 20200408" userId="4af2c6d0-4fd8-4bb9-bea8-136e9441c1f2" providerId="ADAL" clId="{FD5E336C-DB32-41AE-9B52-0E25ADDACBC6}" dt="2024-07-11T17:55:01.434" v="41899" actId="680"/>
        <pc:sldMkLst>
          <pc:docMk/>
          <pc:sldMk cId="2970819052" sldId="305"/>
        </pc:sldMkLst>
      </pc:sldChg>
      <pc:sldChg chg="add del">
        <pc:chgData name="Nguyen Quoc Nhat Minh 20200408" userId="4af2c6d0-4fd8-4bb9-bea8-136e9441c1f2" providerId="ADAL" clId="{FD5E336C-DB32-41AE-9B52-0E25ADDACBC6}" dt="2024-07-11T19:38:46.022" v="45237" actId="47"/>
        <pc:sldMkLst>
          <pc:docMk/>
          <pc:sldMk cId="619472101" sldId="306"/>
        </pc:sldMkLst>
      </pc:sldChg>
      <pc:sldChg chg="addSp delSp modSp new mod ord">
        <pc:chgData name="Nguyen Quoc Nhat Minh 20200408" userId="4af2c6d0-4fd8-4bb9-bea8-136e9441c1f2" providerId="ADAL" clId="{FD5E336C-DB32-41AE-9B52-0E25ADDACBC6}" dt="2024-07-11T19:39:25.928" v="45246" actId="14100"/>
        <pc:sldMkLst>
          <pc:docMk/>
          <pc:sldMk cId="3828004968" sldId="306"/>
        </pc:sldMkLst>
        <pc:spChg chg="del">
          <ac:chgData name="Nguyen Quoc Nhat Minh 20200408" userId="4af2c6d0-4fd8-4bb9-bea8-136e9441c1f2" providerId="ADAL" clId="{FD5E336C-DB32-41AE-9B52-0E25ADDACBC6}" dt="2024-07-11T19:39:06.121" v="45241" actId="478"/>
          <ac:spMkLst>
            <pc:docMk/>
            <pc:sldMk cId="3828004968" sldId="306"/>
            <ac:spMk id="2" creationId="{F4665629-EF9D-78CC-26EE-9B2243065B87}"/>
          </ac:spMkLst>
        </pc:spChg>
        <pc:spChg chg="del">
          <ac:chgData name="Nguyen Quoc Nhat Minh 20200408" userId="4af2c6d0-4fd8-4bb9-bea8-136e9441c1f2" providerId="ADAL" clId="{FD5E336C-DB32-41AE-9B52-0E25ADDACBC6}" dt="2024-07-11T19:39:11.390" v="45243" actId="478"/>
          <ac:spMkLst>
            <pc:docMk/>
            <pc:sldMk cId="3828004968" sldId="306"/>
            <ac:spMk id="3" creationId="{110DC137-1640-EBDE-0897-CF0ADF418BE5}"/>
          </ac:spMkLst>
        </pc:spChg>
        <pc:spChg chg="add mod">
          <ac:chgData name="Nguyen Quoc Nhat Minh 20200408" userId="4af2c6d0-4fd8-4bb9-bea8-136e9441c1f2" providerId="ADAL" clId="{FD5E336C-DB32-41AE-9B52-0E25ADDACBC6}" dt="2024-07-11T19:39:06.461" v="45242"/>
          <ac:spMkLst>
            <pc:docMk/>
            <pc:sldMk cId="3828004968" sldId="306"/>
            <ac:spMk id="5" creationId="{4A0A1E7E-E370-4810-8F5B-1BD2869B9379}"/>
          </ac:spMkLst>
        </pc:spChg>
        <pc:spChg chg="add mod">
          <ac:chgData name="Nguyen Quoc Nhat Minh 20200408" userId="4af2c6d0-4fd8-4bb9-bea8-136e9441c1f2" providerId="ADAL" clId="{FD5E336C-DB32-41AE-9B52-0E25ADDACBC6}" dt="2024-07-11T19:39:25.928" v="45246" actId="14100"/>
          <ac:spMkLst>
            <pc:docMk/>
            <pc:sldMk cId="3828004968" sldId="306"/>
            <ac:spMk id="6" creationId="{866A70F3-8E63-D418-FEAC-4159E5C3632A}"/>
          </ac:spMkLst>
        </pc:spChg>
      </pc:sldChg>
    </pc:docChg>
  </pc:docChgLst>
  <pc:docChgLst>
    <pc:chgData name="Guest User" userId="S::urn:spo:anon#5effc670cbb0dfdcfa7b35fee99be84c7820991157550d47f94b5470e75f67c1::" providerId="AD" clId="Web-{41E5877F-1FFC-7A12-85B3-DFD651CDE462}"/>
    <pc:docChg chg="modSld">
      <pc:chgData name="Guest User" userId="S::urn:spo:anon#5effc670cbb0dfdcfa7b35fee99be84c7820991157550d47f94b5470e75f67c1::" providerId="AD" clId="Web-{41E5877F-1FFC-7A12-85B3-DFD651CDE462}" dt="2024-05-30T03:55:53.451" v="206" actId="20577"/>
      <pc:docMkLst>
        <pc:docMk/>
      </pc:docMkLst>
      <pc:sldChg chg="modSp">
        <pc:chgData name="Guest User" userId="S::urn:spo:anon#5effc670cbb0dfdcfa7b35fee99be84c7820991157550d47f94b5470e75f67c1::" providerId="AD" clId="Web-{41E5877F-1FFC-7A12-85B3-DFD651CDE462}" dt="2024-05-30T03:50:35.086" v="23"/>
        <pc:sldMkLst>
          <pc:docMk/>
          <pc:sldMk cId="1928516359" sldId="287"/>
        </pc:sldMkLst>
        <pc:graphicFrameChg chg="mod modGraphic">
          <ac:chgData name="Guest User" userId="S::urn:spo:anon#5effc670cbb0dfdcfa7b35fee99be84c7820991157550d47f94b5470e75f67c1::" providerId="AD" clId="Web-{41E5877F-1FFC-7A12-85B3-DFD651CDE462}" dt="2024-05-30T03:50:35.086" v="23"/>
          <ac:graphicFrameMkLst>
            <pc:docMk/>
            <pc:sldMk cId="1928516359" sldId="287"/>
            <ac:graphicFrameMk id="2" creationId="{D60AF08B-1C66-10DC-9D16-A410AD9B5C2F}"/>
          </ac:graphicFrameMkLst>
        </pc:graphicFrameChg>
      </pc:sldChg>
      <pc:sldChg chg="modSp">
        <pc:chgData name="Guest User" userId="S::urn:spo:anon#5effc670cbb0dfdcfa7b35fee99be84c7820991157550d47f94b5470e75f67c1::" providerId="AD" clId="Web-{41E5877F-1FFC-7A12-85B3-DFD651CDE462}" dt="2024-05-30T03:55:53.451" v="206" actId="20577"/>
        <pc:sldMkLst>
          <pc:docMk/>
          <pc:sldMk cId="1319659669" sldId="301"/>
        </pc:sldMkLst>
        <pc:spChg chg="mod">
          <ac:chgData name="Guest User" userId="S::urn:spo:anon#5effc670cbb0dfdcfa7b35fee99be84c7820991157550d47f94b5470e75f67c1::" providerId="AD" clId="Web-{41E5877F-1FFC-7A12-85B3-DFD651CDE462}" dt="2024-05-30T03:54:20.308" v="142" actId="20577"/>
          <ac:spMkLst>
            <pc:docMk/>
            <pc:sldMk cId="1319659669" sldId="301"/>
            <ac:spMk id="3" creationId="{EC229B11-7F5D-FC48-49A5-57ED5C08311A}"/>
          </ac:spMkLst>
        </pc:spChg>
        <pc:spChg chg="mod">
          <ac:chgData name="Guest User" userId="S::urn:spo:anon#5effc670cbb0dfdcfa7b35fee99be84c7820991157550d47f94b5470e75f67c1::" providerId="AD" clId="Web-{41E5877F-1FFC-7A12-85B3-DFD651CDE462}" dt="2024-05-30T03:53:45.245" v="100" actId="20577"/>
          <ac:spMkLst>
            <pc:docMk/>
            <pc:sldMk cId="1319659669" sldId="301"/>
            <ac:spMk id="5" creationId="{9706CA08-EFA7-BC78-75D1-1C66402E40C2}"/>
          </ac:spMkLst>
        </pc:spChg>
        <pc:spChg chg="mod">
          <ac:chgData name="Guest User" userId="S::urn:spo:anon#5effc670cbb0dfdcfa7b35fee99be84c7820991157550d47f94b5470e75f67c1::" providerId="AD" clId="Web-{41E5877F-1FFC-7A12-85B3-DFD651CDE462}" dt="2024-05-30T03:55:53.451" v="206" actId="20577"/>
          <ac:spMkLst>
            <pc:docMk/>
            <pc:sldMk cId="1319659669" sldId="301"/>
            <ac:spMk id="9" creationId="{D06F9933-E8B8-96CC-858C-4323235735ED}"/>
          </ac:spMkLst>
        </pc:spChg>
        <pc:spChg chg="mod">
          <ac:chgData name="Guest User" userId="S::urn:spo:anon#5effc670cbb0dfdcfa7b35fee99be84c7820991157550d47f94b5470e75f67c1::" providerId="AD" clId="Web-{41E5877F-1FFC-7A12-85B3-DFD651CDE462}" dt="2024-05-30T03:54:02.386" v="120" actId="20577"/>
          <ac:spMkLst>
            <pc:docMk/>
            <pc:sldMk cId="1319659669" sldId="301"/>
            <ac:spMk id="12" creationId="{EC229B11-7F5D-FC48-49A5-57ED5C08311A}"/>
          </ac:spMkLst>
        </pc:spChg>
      </pc:sldChg>
    </pc:docChg>
  </pc:docChgLst>
  <pc:docChgLst>
    <pc:chgData name="Guest User" userId="S::urn:spo:anon#5effc670cbb0dfdcfa7b35fee99be84c7820991157550d47f94b5470e75f67c1::" providerId="AD" clId="Web-{93110879-22B3-7C2F-13E0-897A070A8591}"/>
    <pc:docChg chg="modSld">
      <pc:chgData name="Guest User" userId="S::urn:spo:anon#5effc670cbb0dfdcfa7b35fee99be84c7820991157550d47f94b5470e75f67c1::" providerId="AD" clId="Web-{93110879-22B3-7C2F-13E0-897A070A8591}" dt="2024-05-28T10:13:08.328" v="544" actId="20577"/>
      <pc:docMkLst>
        <pc:docMk/>
      </pc:docMkLst>
      <pc:sldChg chg="modSp">
        <pc:chgData name="Guest User" userId="S::urn:spo:anon#5effc670cbb0dfdcfa7b35fee99be84c7820991157550d47f94b5470e75f67c1::" providerId="AD" clId="Web-{93110879-22B3-7C2F-13E0-897A070A8591}" dt="2024-05-28T10:00:32.168" v="63" actId="20577"/>
        <pc:sldMkLst>
          <pc:docMk/>
          <pc:sldMk cId="1863106833" sldId="273"/>
        </pc:sldMkLst>
        <pc:spChg chg="mod">
          <ac:chgData name="Guest User" userId="S::urn:spo:anon#5effc670cbb0dfdcfa7b35fee99be84c7820991157550d47f94b5470e75f67c1::" providerId="AD" clId="Web-{93110879-22B3-7C2F-13E0-897A070A8591}" dt="2024-05-28T10:00:32.168" v="63" actId="20577"/>
          <ac:spMkLst>
            <pc:docMk/>
            <pc:sldMk cId="1863106833" sldId="273"/>
            <ac:spMk id="3" creationId="{46D939D3-FA79-4B9B-B127-73BDCFA7B6DC}"/>
          </ac:spMkLst>
        </pc:spChg>
      </pc:sldChg>
      <pc:sldChg chg="modSp">
        <pc:chgData name="Guest User" userId="S::urn:spo:anon#5effc670cbb0dfdcfa7b35fee99be84c7820991157550d47f94b5470e75f67c1::" providerId="AD" clId="Web-{93110879-22B3-7C2F-13E0-897A070A8591}" dt="2024-05-28T10:01:20.873" v="141" actId="20577"/>
        <pc:sldMkLst>
          <pc:docMk/>
          <pc:sldMk cId="1249030643" sldId="276"/>
        </pc:sldMkLst>
        <pc:spChg chg="mod">
          <ac:chgData name="Guest User" userId="S::urn:spo:anon#5effc670cbb0dfdcfa7b35fee99be84c7820991157550d47f94b5470e75f67c1::" providerId="AD" clId="Web-{93110879-22B3-7C2F-13E0-897A070A8591}" dt="2024-05-28T10:01:20.873" v="141" actId="20577"/>
          <ac:spMkLst>
            <pc:docMk/>
            <pc:sldMk cId="1249030643" sldId="276"/>
            <ac:spMk id="3" creationId="{46D939D3-FA79-4B9B-B127-73BDCFA7B6DC}"/>
          </ac:spMkLst>
        </pc:spChg>
      </pc:sldChg>
      <pc:sldChg chg="modSp">
        <pc:chgData name="Guest User" userId="S::urn:spo:anon#5effc670cbb0dfdcfa7b35fee99be84c7820991157550d47f94b5470e75f67c1::" providerId="AD" clId="Web-{93110879-22B3-7C2F-13E0-897A070A8591}" dt="2024-05-28T10:03:14.172" v="207"/>
        <pc:sldMkLst>
          <pc:docMk/>
          <pc:sldMk cId="3083865126" sldId="277"/>
        </pc:sldMkLst>
        <pc:graphicFrameChg chg="mod modGraphic">
          <ac:chgData name="Guest User" userId="S::urn:spo:anon#5effc670cbb0dfdcfa7b35fee99be84c7820991157550d47f94b5470e75f67c1::" providerId="AD" clId="Web-{93110879-22B3-7C2F-13E0-897A070A8591}" dt="2024-05-28T10:03:14.172" v="207"/>
          <ac:graphicFrameMkLst>
            <pc:docMk/>
            <pc:sldMk cId="3083865126" sldId="277"/>
            <ac:graphicFrameMk id="6" creationId="{8DC7F057-2A79-C82F-B757-E671A2569497}"/>
          </ac:graphicFrameMkLst>
        </pc:graphicFrameChg>
      </pc:sldChg>
      <pc:sldChg chg="modSp">
        <pc:chgData name="Guest User" userId="S::urn:spo:anon#5effc670cbb0dfdcfa7b35fee99be84c7820991157550d47f94b5470e75f67c1::" providerId="AD" clId="Web-{93110879-22B3-7C2F-13E0-897A070A8591}" dt="2024-05-28T10:02:11.655" v="183" actId="20577"/>
        <pc:sldMkLst>
          <pc:docMk/>
          <pc:sldMk cId="1391754170" sldId="282"/>
        </pc:sldMkLst>
        <pc:spChg chg="mod">
          <ac:chgData name="Guest User" userId="S::urn:spo:anon#5effc670cbb0dfdcfa7b35fee99be84c7820991157550d47f94b5470e75f67c1::" providerId="AD" clId="Web-{93110879-22B3-7C2F-13E0-897A070A8591}" dt="2024-05-28T10:02:11.655" v="183" actId="20577"/>
          <ac:spMkLst>
            <pc:docMk/>
            <pc:sldMk cId="1391754170" sldId="282"/>
            <ac:spMk id="5" creationId="{4EE4EEC6-6E21-B8A5-09EC-9EF606A8DF03}"/>
          </ac:spMkLst>
        </pc:spChg>
      </pc:sldChg>
      <pc:sldChg chg="modSp">
        <pc:chgData name="Guest User" userId="S::urn:spo:anon#5effc670cbb0dfdcfa7b35fee99be84c7820991157550d47f94b5470e75f67c1::" providerId="AD" clId="Web-{93110879-22B3-7C2F-13E0-897A070A8591}" dt="2024-05-28T10:13:08.328" v="544" actId="20577"/>
        <pc:sldMkLst>
          <pc:docMk/>
          <pc:sldMk cId="4151488842" sldId="288"/>
        </pc:sldMkLst>
        <pc:spChg chg="mod">
          <ac:chgData name="Guest User" userId="S::urn:spo:anon#5effc670cbb0dfdcfa7b35fee99be84c7820991157550d47f94b5470e75f67c1::" providerId="AD" clId="Web-{93110879-22B3-7C2F-13E0-897A070A8591}" dt="2024-05-28T10:04:50.612" v="273" actId="20577"/>
          <ac:spMkLst>
            <pc:docMk/>
            <pc:sldMk cId="4151488842" sldId="288"/>
            <ac:spMk id="2" creationId="{E5B4F0F1-D7FB-918B-53EC-FF18246C5825}"/>
          </ac:spMkLst>
        </pc:spChg>
        <pc:spChg chg="mod">
          <ac:chgData name="Guest User" userId="S::urn:spo:anon#5effc670cbb0dfdcfa7b35fee99be84c7820991157550d47f94b5470e75f67c1::" providerId="AD" clId="Web-{93110879-22B3-7C2F-13E0-897A070A8591}" dt="2024-05-28T10:13:08.328" v="544" actId="20577"/>
          <ac:spMkLst>
            <pc:docMk/>
            <pc:sldMk cId="4151488842" sldId="288"/>
            <ac:spMk id="3" creationId="{84D2C01F-2F1D-89C7-0822-7F549F73E329}"/>
          </ac:spMkLst>
        </pc:spChg>
      </pc:sldChg>
      <pc:sldChg chg="modSp">
        <pc:chgData name="Guest User" userId="S::urn:spo:anon#5effc670cbb0dfdcfa7b35fee99be84c7820991157550d47f94b5470e75f67c1::" providerId="AD" clId="Web-{93110879-22B3-7C2F-13E0-897A070A8591}" dt="2024-05-28T10:02:40.656" v="191" actId="20577"/>
        <pc:sldMkLst>
          <pc:docMk/>
          <pc:sldMk cId="3559072026" sldId="289"/>
        </pc:sldMkLst>
        <pc:spChg chg="mod">
          <ac:chgData name="Guest User" userId="S::urn:spo:anon#5effc670cbb0dfdcfa7b35fee99be84c7820991157550d47f94b5470e75f67c1::" providerId="AD" clId="Web-{93110879-22B3-7C2F-13E0-897A070A8591}" dt="2024-05-28T10:02:40.656" v="191" actId="20577"/>
          <ac:spMkLst>
            <pc:docMk/>
            <pc:sldMk cId="3559072026" sldId="289"/>
            <ac:spMk id="12" creationId="{C91AD0AD-F1A2-082F-698E-7CB0DF3F1E30}"/>
          </ac:spMkLst>
        </pc:spChg>
      </pc:sldChg>
      <pc:sldChg chg="modSp">
        <pc:chgData name="Guest User" userId="S::urn:spo:anon#5effc670cbb0dfdcfa7b35fee99be84c7820991157550d47f94b5470e75f67c1::" providerId="AD" clId="Web-{93110879-22B3-7C2F-13E0-897A070A8591}" dt="2024-05-28T10:04:12.330" v="260" actId="20577"/>
        <pc:sldMkLst>
          <pc:docMk/>
          <pc:sldMk cId="70988176" sldId="290"/>
        </pc:sldMkLst>
        <pc:spChg chg="mod">
          <ac:chgData name="Guest User" userId="S::urn:spo:anon#5effc670cbb0dfdcfa7b35fee99be84c7820991157550d47f94b5470e75f67c1::" providerId="AD" clId="Web-{93110879-22B3-7C2F-13E0-897A070A8591}" dt="2024-05-28T10:04:12.330" v="260" actId="20577"/>
          <ac:spMkLst>
            <pc:docMk/>
            <pc:sldMk cId="70988176" sldId="290"/>
            <ac:spMk id="3" creationId="{46D939D3-FA79-4B9B-B127-73BDCFA7B6DC}"/>
          </ac:spMkLst>
        </pc:spChg>
      </pc:sldChg>
    </pc:docChg>
  </pc:docChgLst>
  <pc:docChgLst>
    <pc:chgData name="Guest User" userId="S::urn:spo:anon#5effc670cbb0dfdcfa7b35fee99be84c7820991157550d47f94b5470e75f67c1::" providerId="AD" clId="Web-{22F6D6BA-7539-5EB3-D71E-A6BC95C5A16F}"/>
    <pc:docChg chg="modSld">
      <pc:chgData name="Guest User" userId="S::urn:spo:anon#5effc670cbb0dfdcfa7b35fee99be84c7820991157550d47f94b5470e75f67c1::" providerId="AD" clId="Web-{22F6D6BA-7539-5EB3-D71E-A6BC95C5A16F}" dt="2024-05-28T09:54:52.560" v="47" actId="20577"/>
      <pc:docMkLst>
        <pc:docMk/>
      </pc:docMkLst>
      <pc:sldChg chg="modSp">
        <pc:chgData name="Guest User" userId="S::urn:spo:anon#5effc670cbb0dfdcfa7b35fee99be84c7820991157550d47f94b5470e75f67c1::" providerId="AD" clId="Web-{22F6D6BA-7539-5EB3-D71E-A6BC95C5A16F}" dt="2024-05-28T09:47:41.442" v="4" actId="20577"/>
        <pc:sldMkLst>
          <pc:docMk/>
          <pc:sldMk cId="914896283" sldId="271"/>
        </pc:sldMkLst>
        <pc:spChg chg="mod">
          <ac:chgData name="Guest User" userId="S::urn:spo:anon#5effc670cbb0dfdcfa7b35fee99be84c7820991157550d47f94b5470e75f67c1::" providerId="AD" clId="Web-{22F6D6BA-7539-5EB3-D71E-A6BC95C5A16F}" dt="2024-05-28T09:47:41.442" v="4" actId="20577"/>
          <ac:spMkLst>
            <pc:docMk/>
            <pc:sldMk cId="914896283" sldId="271"/>
            <ac:spMk id="4" creationId="{FE8827F6-7D22-FAAA-5C67-2B6F3E69AC19}"/>
          </ac:spMkLst>
        </pc:spChg>
      </pc:sldChg>
      <pc:sldChg chg="modSp">
        <pc:chgData name="Guest User" userId="S::urn:spo:anon#5effc670cbb0dfdcfa7b35fee99be84c7820991157550d47f94b5470e75f67c1::" providerId="AD" clId="Web-{22F6D6BA-7539-5EB3-D71E-A6BC95C5A16F}" dt="2024-05-28T09:52:38.557" v="19"/>
        <pc:sldMkLst>
          <pc:docMk/>
          <pc:sldMk cId="534871331" sldId="281"/>
        </pc:sldMkLst>
        <pc:graphicFrameChg chg="mod modGraphic">
          <ac:chgData name="Guest User" userId="S::urn:spo:anon#5effc670cbb0dfdcfa7b35fee99be84c7820991157550d47f94b5470e75f67c1::" providerId="AD" clId="Web-{22F6D6BA-7539-5EB3-D71E-A6BC95C5A16F}" dt="2024-05-28T09:52:38.557" v="19"/>
          <ac:graphicFrameMkLst>
            <pc:docMk/>
            <pc:sldMk cId="534871331" sldId="281"/>
            <ac:graphicFrameMk id="9" creationId="{6958F88C-4175-3F5F-6259-8A422D556C93}"/>
          </ac:graphicFrameMkLst>
        </pc:graphicFrameChg>
      </pc:sldChg>
      <pc:sldChg chg="modSp">
        <pc:chgData name="Guest User" userId="S::urn:spo:anon#5effc670cbb0dfdcfa7b35fee99be84c7820991157550d47f94b5470e75f67c1::" providerId="AD" clId="Web-{22F6D6BA-7539-5EB3-D71E-A6BC95C5A16F}" dt="2024-05-28T09:54:52.560" v="47" actId="20577"/>
        <pc:sldMkLst>
          <pc:docMk/>
          <pc:sldMk cId="1391754170" sldId="282"/>
        </pc:sldMkLst>
        <pc:spChg chg="mod">
          <ac:chgData name="Guest User" userId="S::urn:spo:anon#5effc670cbb0dfdcfa7b35fee99be84c7820991157550d47f94b5470e75f67c1::" providerId="AD" clId="Web-{22F6D6BA-7539-5EB3-D71E-A6BC95C5A16F}" dt="2024-05-28T09:54:52.560" v="47" actId="20577"/>
          <ac:spMkLst>
            <pc:docMk/>
            <pc:sldMk cId="1391754170" sldId="282"/>
            <ac:spMk id="5" creationId="{4EE4EEC6-6E21-B8A5-09EC-9EF606A8DF03}"/>
          </ac:spMkLst>
        </pc:spChg>
      </pc:sldChg>
    </pc:docChg>
  </pc:docChgLst>
  <pc:docChgLst>
    <pc:chgData name="Guest User" userId="S::urn:spo:anon#5effc670cbb0dfdcfa7b35fee99be84c7820991157550d47f94b5470e75f67c1::" providerId="AD" clId="Web-{58FA8626-D074-2566-C10D-8775E73072D7}"/>
    <pc:docChg chg="addSld delSld modSld">
      <pc:chgData name="Guest User" userId="S::urn:spo:anon#5effc670cbb0dfdcfa7b35fee99be84c7820991157550d47f94b5470e75f67c1::" providerId="AD" clId="Web-{58FA8626-D074-2566-C10D-8775E73072D7}" dt="2024-05-28T15:13:44.049" v="1169" actId="20577"/>
      <pc:docMkLst>
        <pc:docMk/>
      </pc:docMkLst>
      <pc:sldChg chg="modSp">
        <pc:chgData name="Guest User" userId="S::urn:spo:anon#5effc670cbb0dfdcfa7b35fee99be84c7820991157550d47f94b5470e75f67c1::" providerId="AD" clId="Web-{58FA8626-D074-2566-C10D-8775E73072D7}" dt="2024-05-28T14:37:26.222" v="1082" actId="14100"/>
        <pc:sldMkLst>
          <pc:docMk/>
          <pc:sldMk cId="2790627162" sldId="262"/>
        </pc:sldMkLst>
        <pc:spChg chg="mod">
          <ac:chgData name="Guest User" userId="S::urn:spo:anon#5effc670cbb0dfdcfa7b35fee99be84c7820991157550d47f94b5470e75f67c1::" providerId="AD" clId="Web-{58FA8626-D074-2566-C10D-8775E73072D7}" dt="2024-05-28T14:37:26.222" v="1082" actId="14100"/>
          <ac:spMkLst>
            <pc:docMk/>
            <pc:sldMk cId="2790627162" sldId="262"/>
            <ac:spMk id="2" creationId="{5945A2BB-ABB6-48FB-A491-502474D93E34}"/>
          </ac:spMkLst>
        </pc:spChg>
      </pc:sldChg>
      <pc:sldChg chg="modSp">
        <pc:chgData name="Guest User" userId="S::urn:spo:anon#5effc670cbb0dfdcfa7b35fee99be84c7820991157550d47f94b5470e75f67c1::" providerId="AD" clId="Web-{58FA8626-D074-2566-C10D-8775E73072D7}" dt="2024-05-28T13:53:28.017" v="215" actId="20577"/>
        <pc:sldMkLst>
          <pc:docMk/>
          <pc:sldMk cId="914896283" sldId="271"/>
        </pc:sldMkLst>
        <pc:spChg chg="mod">
          <ac:chgData name="Guest User" userId="S::urn:spo:anon#5effc670cbb0dfdcfa7b35fee99be84c7820991157550d47f94b5470e75f67c1::" providerId="AD" clId="Web-{58FA8626-D074-2566-C10D-8775E73072D7}" dt="2024-05-28T13:53:28.017" v="215" actId="20577"/>
          <ac:spMkLst>
            <pc:docMk/>
            <pc:sldMk cId="914896283" sldId="271"/>
            <ac:spMk id="4" creationId="{FE8827F6-7D22-FAAA-5C67-2B6F3E69AC19}"/>
          </ac:spMkLst>
        </pc:spChg>
      </pc:sldChg>
      <pc:sldChg chg="modSp">
        <pc:chgData name="Guest User" userId="S::urn:spo:anon#5effc670cbb0dfdcfa7b35fee99be84c7820991157550d47f94b5470e75f67c1::" providerId="AD" clId="Web-{58FA8626-D074-2566-C10D-8775E73072D7}" dt="2024-05-28T13:57:44.898" v="227" actId="14100"/>
        <pc:sldMkLst>
          <pc:docMk/>
          <pc:sldMk cId="2770276236" sldId="274"/>
        </pc:sldMkLst>
        <pc:spChg chg="mod">
          <ac:chgData name="Guest User" userId="S::urn:spo:anon#5effc670cbb0dfdcfa7b35fee99be84c7820991157550d47f94b5470e75f67c1::" providerId="AD" clId="Web-{58FA8626-D074-2566-C10D-8775E73072D7}" dt="2024-05-28T13:57:44.898" v="227" actId="14100"/>
          <ac:spMkLst>
            <pc:docMk/>
            <pc:sldMk cId="2770276236" sldId="274"/>
            <ac:spMk id="2" creationId="{EB105679-18BE-7767-23A8-38D387F05BB4}"/>
          </ac:spMkLst>
        </pc:spChg>
      </pc:sldChg>
      <pc:sldChg chg="modSp">
        <pc:chgData name="Guest User" userId="S::urn:spo:anon#5effc670cbb0dfdcfa7b35fee99be84c7820991157550d47f94b5470e75f67c1::" providerId="AD" clId="Web-{58FA8626-D074-2566-C10D-8775E73072D7}" dt="2024-05-28T13:56:29.194" v="221" actId="1076"/>
        <pc:sldMkLst>
          <pc:docMk/>
          <pc:sldMk cId="2365113075" sldId="275"/>
        </pc:sldMkLst>
        <pc:spChg chg="mod">
          <ac:chgData name="Guest User" userId="S::urn:spo:anon#5effc670cbb0dfdcfa7b35fee99be84c7820991157550d47f94b5470e75f67c1::" providerId="AD" clId="Web-{58FA8626-D074-2566-C10D-8775E73072D7}" dt="2024-05-28T13:56:08.287" v="220" actId="20577"/>
          <ac:spMkLst>
            <pc:docMk/>
            <pc:sldMk cId="2365113075" sldId="275"/>
            <ac:spMk id="5" creationId="{6B8003E8-B23C-4C2A-D2E5-5E497DCC8207}"/>
          </ac:spMkLst>
        </pc:spChg>
        <pc:picChg chg="mod">
          <ac:chgData name="Guest User" userId="S::urn:spo:anon#5effc670cbb0dfdcfa7b35fee99be84c7820991157550d47f94b5470e75f67c1::" providerId="AD" clId="Web-{58FA8626-D074-2566-C10D-8775E73072D7}" dt="2024-05-28T13:56:29.194" v="221" actId="1076"/>
          <ac:picMkLst>
            <pc:docMk/>
            <pc:sldMk cId="2365113075" sldId="275"/>
            <ac:picMk id="9" creationId="{89B94129-16D5-F45F-8168-EF52C8CA90CD}"/>
          </ac:picMkLst>
        </pc:picChg>
      </pc:sldChg>
      <pc:sldChg chg="addSp delSp modSp">
        <pc:chgData name="Guest User" userId="S::urn:spo:anon#5effc670cbb0dfdcfa7b35fee99be84c7820991157550d47f94b5470e75f67c1::" providerId="AD" clId="Web-{58FA8626-D074-2566-C10D-8775E73072D7}" dt="2024-05-28T14:34:40.954" v="970" actId="20577"/>
        <pc:sldMkLst>
          <pc:docMk/>
          <pc:sldMk cId="3083865126" sldId="277"/>
        </pc:sldMkLst>
        <pc:spChg chg="add del">
          <ac:chgData name="Guest User" userId="S::urn:spo:anon#5effc670cbb0dfdcfa7b35fee99be84c7820991157550d47f94b5470e75f67c1::" providerId="AD" clId="Web-{58FA8626-D074-2566-C10D-8775E73072D7}" dt="2024-05-28T14:33:18.234" v="933"/>
          <ac:spMkLst>
            <pc:docMk/>
            <pc:sldMk cId="3083865126" sldId="277"/>
            <ac:spMk id="2" creationId="{E6566DC9-3064-4BE3-0F4F-DBA27C0B6721}"/>
          </ac:spMkLst>
        </pc:spChg>
        <pc:spChg chg="add del">
          <ac:chgData name="Guest User" userId="S::urn:spo:anon#5effc670cbb0dfdcfa7b35fee99be84c7820991157550d47f94b5470e75f67c1::" providerId="AD" clId="Web-{58FA8626-D074-2566-C10D-8775E73072D7}" dt="2024-05-28T14:33:27.406" v="935"/>
          <ac:spMkLst>
            <pc:docMk/>
            <pc:sldMk cId="3083865126" sldId="277"/>
            <ac:spMk id="7" creationId="{0DD775A9-371E-21E2-6408-B470CB7ECB8D}"/>
          </ac:spMkLst>
        </pc:spChg>
        <pc:spChg chg="add del">
          <ac:chgData name="Guest User" userId="S::urn:spo:anon#5effc670cbb0dfdcfa7b35fee99be84c7820991157550d47f94b5470e75f67c1::" providerId="AD" clId="Web-{58FA8626-D074-2566-C10D-8775E73072D7}" dt="2024-05-28T14:33:27.797" v="937"/>
          <ac:spMkLst>
            <pc:docMk/>
            <pc:sldMk cId="3083865126" sldId="277"/>
            <ac:spMk id="8" creationId="{8AFD7E93-DD60-FDDE-8D4B-6F9DEECAC170}"/>
          </ac:spMkLst>
        </pc:spChg>
        <pc:spChg chg="add del">
          <ac:chgData name="Guest User" userId="S::urn:spo:anon#5effc670cbb0dfdcfa7b35fee99be84c7820991157550d47f94b5470e75f67c1::" providerId="AD" clId="Web-{58FA8626-D074-2566-C10D-8775E73072D7}" dt="2024-05-28T14:33:53.782" v="939"/>
          <ac:spMkLst>
            <pc:docMk/>
            <pc:sldMk cId="3083865126" sldId="277"/>
            <ac:spMk id="9" creationId="{B2B916FE-7946-763D-8BDE-4DB5061B8E4E}"/>
          </ac:spMkLst>
        </pc:spChg>
        <pc:spChg chg="add mod">
          <ac:chgData name="Guest User" userId="S::urn:spo:anon#5effc670cbb0dfdcfa7b35fee99be84c7820991157550d47f94b5470e75f67c1::" providerId="AD" clId="Web-{58FA8626-D074-2566-C10D-8775E73072D7}" dt="2024-05-28T14:34:40.954" v="970" actId="20577"/>
          <ac:spMkLst>
            <pc:docMk/>
            <pc:sldMk cId="3083865126" sldId="277"/>
            <ac:spMk id="11" creationId="{A46AE611-BF96-F2F5-4EF2-F55ADC03F082}"/>
          </ac:spMkLst>
        </pc:spChg>
      </pc:sldChg>
      <pc:sldChg chg="modSp">
        <pc:chgData name="Guest User" userId="S::urn:spo:anon#5effc670cbb0dfdcfa7b35fee99be84c7820991157550d47f94b5470e75f67c1::" providerId="AD" clId="Web-{58FA8626-D074-2566-C10D-8775E73072D7}" dt="2024-05-28T14:01:13.778" v="236" actId="20577"/>
        <pc:sldMkLst>
          <pc:docMk/>
          <pc:sldMk cId="697448816" sldId="280"/>
        </pc:sldMkLst>
        <pc:spChg chg="mod">
          <ac:chgData name="Guest User" userId="S::urn:spo:anon#5effc670cbb0dfdcfa7b35fee99be84c7820991157550d47f94b5470e75f67c1::" providerId="AD" clId="Web-{58FA8626-D074-2566-C10D-8775E73072D7}" dt="2024-05-28T14:01:13.778" v="236" actId="20577"/>
          <ac:spMkLst>
            <pc:docMk/>
            <pc:sldMk cId="697448816" sldId="280"/>
            <ac:spMk id="2" creationId="{68C40249-27E5-3639-4944-03DD9C39D737}"/>
          </ac:spMkLst>
        </pc:spChg>
      </pc:sldChg>
      <pc:sldChg chg="modSp">
        <pc:chgData name="Guest User" userId="S::urn:spo:anon#5effc670cbb0dfdcfa7b35fee99be84c7820991157550d47f94b5470e75f67c1::" providerId="AD" clId="Web-{58FA8626-D074-2566-C10D-8775E73072D7}" dt="2024-05-28T14:02:47.687" v="268"/>
        <pc:sldMkLst>
          <pc:docMk/>
          <pc:sldMk cId="534871331" sldId="281"/>
        </pc:sldMkLst>
        <pc:graphicFrameChg chg="mod modGraphic">
          <ac:chgData name="Guest User" userId="S::urn:spo:anon#5effc670cbb0dfdcfa7b35fee99be84c7820991157550d47f94b5470e75f67c1::" providerId="AD" clId="Web-{58FA8626-D074-2566-C10D-8775E73072D7}" dt="2024-05-28T14:02:47.687" v="268"/>
          <ac:graphicFrameMkLst>
            <pc:docMk/>
            <pc:sldMk cId="534871331" sldId="281"/>
            <ac:graphicFrameMk id="9" creationId="{6958F88C-4175-3F5F-6259-8A422D556C93}"/>
          </ac:graphicFrameMkLst>
        </pc:graphicFrameChg>
      </pc:sldChg>
      <pc:sldChg chg="modSp">
        <pc:chgData name="Guest User" userId="S::urn:spo:anon#5effc670cbb0dfdcfa7b35fee99be84c7820991157550d47f94b5470e75f67c1::" providerId="AD" clId="Web-{58FA8626-D074-2566-C10D-8775E73072D7}" dt="2024-05-28T14:12:23.940" v="335" actId="20577"/>
        <pc:sldMkLst>
          <pc:docMk/>
          <pc:sldMk cId="3041811655" sldId="283"/>
        </pc:sldMkLst>
        <pc:spChg chg="mod">
          <ac:chgData name="Guest User" userId="S::urn:spo:anon#5effc670cbb0dfdcfa7b35fee99be84c7820991157550d47f94b5470e75f67c1::" providerId="AD" clId="Web-{58FA8626-D074-2566-C10D-8775E73072D7}" dt="2024-05-28T14:12:23.940" v="335" actId="20577"/>
          <ac:spMkLst>
            <pc:docMk/>
            <pc:sldMk cId="3041811655" sldId="283"/>
            <ac:spMk id="8" creationId="{78F842F2-4B16-CBF9-BAF7-9AD3B804FF1E}"/>
          </ac:spMkLst>
        </pc:spChg>
        <pc:spChg chg="mod">
          <ac:chgData name="Guest User" userId="S::urn:spo:anon#5effc670cbb0dfdcfa7b35fee99be84c7820991157550d47f94b5470e75f67c1::" providerId="AD" clId="Web-{58FA8626-D074-2566-C10D-8775E73072D7}" dt="2024-05-28T14:08:11.655" v="288" actId="1076"/>
          <ac:spMkLst>
            <pc:docMk/>
            <pc:sldMk cId="3041811655" sldId="283"/>
            <ac:spMk id="12" creationId="{F7BC3A27-18AB-1C7D-75BF-75266F8F25A8}"/>
          </ac:spMkLst>
        </pc:spChg>
        <pc:spChg chg="mod">
          <ac:chgData name="Guest User" userId="S::urn:spo:anon#5effc670cbb0dfdcfa7b35fee99be84c7820991157550d47f94b5470e75f67c1::" providerId="AD" clId="Web-{58FA8626-D074-2566-C10D-8775E73072D7}" dt="2024-05-28T14:08:40.640" v="292" actId="20577"/>
          <ac:spMkLst>
            <pc:docMk/>
            <pc:sldMk cId="3041811655" sldId="283"/>
            <ac:spMk id="13" creationId="{A8AB2E1A-492D-F0B7-6571-CF226464F125}"/>
          </ac:spMkLst>
        </pc:spChg>
        <pc:picChg chg="mod">
          <ac:chgData name="Guest User" userId="S::urn:spo:anon#5effc670cbb0dfdcfa7b35fee99be84c7820991157550d47f94b5470e75f67c1::" providerId="AD" clId="Web-{58FA8626-D074-2566-C10D-8775E73072D7}" dt="2024-05-28T14:07:59.420" v="286" actId="1076"/>
          <ac:picMkLst>
            <pc:docMk/>
            <pc:sldMk cId="3041811655" sldId="283"/>
            <ac:picMk id="9" creationId="{50211D0E-55DA-5D97-D9F6-067ED98441E0}"/>
          </ac:picMkLst>
        </pc:picChg>
        <pc:picChg chg="mod">
          <ac:chgData name="Guest User" userId="S::urn:spo:anon#5effc670cbb0dfdcfa7b35fee99be84c7820991157550d47f94b5470e75f67c1::" providerId="AD" clId="Web-{58FA8626-D074-2566-C10D-8775E73072D7}" dt="2024-05-28T14:08:03.905" v="287" actId="1076"/>
          <ac:picMkLst>
            <pc:docMk/>
            <pc:sldMk cId="3041811655" sldId="283"/>
            <ac:picMk id="11" creationId="{617F0FEE-4C4D-CA61-2DF9-7B30F6022564}"/>
          </ac:picMkLst>
        </pc:picChg>
      </pc:sldChg>
      <pc:sldChg chg="addSp modSp">
        <pc:chgData name="Guest User" userId="S::urn:spo:anon#5effc670cbb0dfdcfa7b35fee99be84c7820991157550d47f94b5470e75f67c1::" providerId="AD" clId="Web-{58FA8626-D074-2566-C10D-8775E73072D7}" dt="2024-05-28T15:13:44.049" v="1169" actId="20577"/>
        <pc:sldMkLst>
          <pc:docMk/>
          <pc:sldMk cId="3367347818" sldId="284"/>
        </pc:sldMkLst>
        <pc:spChg chg="add mod">
          <ac:chgData name="Guest User" userId="S::urn:spo:anon#5effc670cbb0dfdcfa7b35fee99be84c7820991157550d47f94b5470e75f67c1::" providerId="AD" clId="Web-{58FA8626-D074-2566-C10D-8775E73072D7}" dt="2024-05-28T14:19:53.104" v="531" actId="20577"/>
          <ac:spMkLst>
            <pc:docMk/>
            <pc:sldMk cId="3367347818" sldId="284"/>
            <ac:spMk id="2" creationId="{9BBF13DE-8DF1-B380-AB72-4E71F7C9BF01}"/>
          </ac:spMkLst>
        </pc:spChg>
        <pc:spChg chg="mod">
          <ac:chgData name="Guest User" userId="S::urn:spo:anon#5effc670cbb0dfdcfa7b35fee99be84c7820991157550d47f94b5470e75f67c1::" providerId="AD" clId="Web-{58FA8626-D074-2566-C10D-8775E73072D7}" dt="2024-05-28T15:13:44.049" v="1169" actId="20577"/>
          <ac:spMkLst>
            <pc:docMk/>
            <pc:sldMk cId="3367347818" sldId="284"/>
            <ac:spMk id="3" creationId="{3EE5EC4D-4408-7BD8-CBB9-F8A2D0F33F8B}"/>
          </ac:spMkLst>
        </pc:spChg>
        <pc:graphicFrameChg chg="mod modGraphic">
          <ac:chgData name="Guest User" userId="S::urn:spo:anon#5effc670cbb0dfdcfa7b35fee99be84c7820991157550d47f94b5470e75f67c1::" providerId="AD" clId="Web-{58FA8626-D074-2566-C10D-8775E73072D7}" dt="2024-05-28T14:14:17.286" v="365"/>
          <ac:graphicFrameMkLst>
            <pc:docMk/>
            <pc:sldMk cId="3367347818" sldId="284"/>
            <ac:graphicFrameMk id="7" creationId="{2B3BCA5B-0BDF-9ABE-D49E-BCBFB2D87A27}"/>
          </ac:graphicFrameMkLst>
        </pc:graphicFrameChg>
      </pc:sldChg>
      <pc:sldChg chg="modSp del">
        <pc:chgData name="Guest User" userId="S::urn:spo:anon#5effc670cbb0dfdcfa7b35fee99be84c7820991157550d47f94b5470e75f67c1::" providerId="AD" clId="Web-{58FA8626-D074-2566-C10D-8775E73072D7}" dt="2024-05-28T14:12:41.268" v="336"/>
        <pc:sldMkLst>
          <pc:docMk/>
          <pc:sldMk cId="3865339890" sldId="285"/>
        </pc:sldMkLst>
        <pc:spChg chg="mod">
          <ac:chgData name="Guest User" userId="S::urn:spo:anon#5effc670cbb0dfdcfa7b35fee99be84c7820991157550d47f94b5470e75f67c1::" providerId="AD" clId="Web-{58FA8626-D074-2566-C10D-8775E73072D7}" dt="2024-05-28T14:09:59.016" v="307" actId="20577"/>
          <ac:spMkLst>
            <pc:docMk/>
            <pc:sldMk cId="3865339890" sldId="285"/>
            <ac:spMk id="2" creationId="{8B6CD8B8-5A49-40F8-0E21-281876FD2927}"/>
          </ac:spMkLst>
        </pc:spChg>
      </pc:sldChg>
      <pc:sldChg chg="modSp">
        <pc:chgData name="Guest User" userId="S::urn:spo:anon#5effc670cbb0dfdcfa7b35fee99be84c7820991157550d47f94b5470e75f67c1::" providerId="AD" clId="Web-{58FA8626-D074-2566-C10D-8775E73072D7}" dt="2024-05-28T14:29:24.121" v="884" actId="20577"/>
        <pc:sldMkLst>
          <pc:docMk/>
          <pc:sldMk cId="2600017787" sldId="286"/>
        </pc:sldMkLst>
        <pc:spChg chg="mod">
          <ac:chgData name="Guest User" userId="S::urn:spo:anon#5effc670cbb0dfdcfa7b35fee99be84c7820991157550d47f94b5470e75f67c1::" providerId="AD" clId="Web-{58FA8626-D074-2566-C10D-8775E73072D7}" dt="2024-05-28T14:29:24.121" v="884" actId="20577"/>
          <ac:spMkLst>
            <pc:docMk/>
            <pc:sldMk cId="2600017787" sldId="286"/>
            <ac:spMk id="2" creationId="{BFB3F130-76FF-A356-BEAF-EC14ACD1B4DB}"/>
          </ac:spMkLst>
        </pc:spChg>
        <pc:picChg chg="mod">
          <ac:chgData name="Guest User" userId="S::urn:spo:anon#5effc670cbb0dfdcfa7b35fee99be84c7820991157550d47f94b5470e75f67c1::" providerId="AD" clId="Web-{58FA8626-D074-2566-C10D-8775E73072D7}" dt="2024-05-28T14:27:44.760" v="796" actId="1076"/>
          <ac:picMkLst>
            <pc:docMk/>
            <pc:sldMk cId="2600017787" sldId="286"/>
            <ac:picMk id="8" creationId="{B224BC91-E2D6-70E3-3A2F-ED9C72582F5D}"/>
          </ac:picMkLst>
        </pc:picChg>
        <pc:picChg chg="mod">
          <ac:chgData name="Guest User" userId="S::urn:spo:anon#5effc670cbb0dfdcfa7b35fee99be84c7820991157550d47f94b5470e75f67c1::" providerId="AD" clId="Web-{58FA8626-D074-2566-C10D-8775E73072D7}" dt="2024-05-28T14:27:46.791" v="797" actId="1076"/>
          <ac:picMkLst>
            <pc:docMk/>
            <pc:sldMk cId="2600017787" sldId="286"/>
            <ac:picMk id="2050" creationId="{83684D1A-6532-D680-A435-F62FDF516313}"/>
          </ac:picMkLst>
        </pc:picChg>
        <pc:picChg chg="mod">
          <ac:chgData name="Guest User" userId="S::urn:spo:anon#5effc670cbb0dfdcfa7b35fee99be84c7820991157550d47f94b5470e75f67c1::" providerId="AD" clId="Web-{58FA8626-D074-2566-C10D-8775E73072D7}" dt="2024-05-28T14:27:48.916" v="798" actId="1076"/>
          <ac:picMkLst>
            <pc:docMk/>
            <pc:sldMk cId="2600017787" sldId="286"/>
            <ac:picMk id="2051" creationId="{982CC424-8E2E-B5BA-B9F4-1B8071965B7E}"/>
          </ac:picMkLst>
        </pc:picChg>
      </pc:sldChg>
      <pc:sldChg chg="modSp">
        <pc:chgData name="Guest User" userId="S::urn:spo:anon#5effc670cbb0dfdcfa7b35fee99be84c7820991157550d47f94b5470e75f67c1::" providerId="AD" clId="Web-{58FA8626-D074-2566-C10D-8775E73072D7}" dt="2024-05-28T14:30:42.794" v="898" actId="20577"/>
        <pc:sldMkLst>
          <pc:docMk/>
          <pc:sldMk cId="1928516359" sldId="287"/>
        </pc:sldMkLst>
        <pc:spChg chg="mod">
          <ac:chgData name="Guest User" userId="S::urn:spo:anon#5effc670cbb0dfdcfa7b35fee99be84c7820991157550d47f94b5470e75f67c1::" providerId="AD" clId="Web-{58FA8626-D074-2566-C10D-8775E73072D7}" dt="2024-05-28T14:30:42.794" v="898" actId="20577"/>
          <ac:spMkLst>
            <pc:docMk/>
            <pc:sldMk cId="1928516359" sldId="287"/>
            <ac:spMk id="3" creationId="{00B607F4-50DE-3C34-6DF0-2FCC926CD5DB}"/>
          </ac:spMkLst>
        </pc:spChg>
      </pc:sldChg>
      <pc:sldChg chg="modSp">
        <pc:chgData name="Guest User" userId="S::urn:spo:anon#5effc670cbb0dfdcfa7b35fee99be84c7820991157550d47f94b5470e75f67c1::" providerId="AD" clId="Web-{58FA8626-D074-2566-C10D-8775E73072D7}" dt="2024-05-28T14:36:47.394" v="1059" actId="20577"/>
        <pc:sldMkLst>
          <pc:docMk/>
          <pc:sldMk cId="4151488842" sldId="288"/>
        </pc:sldMkLst>
        <pc:spChg chg="mod">
          <ac:chgData name="Guest User" userId="S::urn:spo:anon#5effc670cbb0dfdcfa7b35fee99be84c7820991157550d47f94b5470e75f67c1::" providerId="AD" clId="Web-{58FA8626-D074-2566-C10D-8775E73072D7}" dt="2024-05-28T14:35:38.408" v="996" actId="20577"/>
          <ac:spMkLst>
            <pc:docMk/>
            <pc:sldMk cId="4151488842" sldId="288"/>
            <ac:spMk id="2" creationId="{E5B4F0F1-D7FB-918B-53EC-FF18246C5825}"/>
          </ac:spMkLst>
        </pc:spChg>
        <pc:spChg chg="mod">
          <ac:chgData name="Guest User" userId="S::urn:spo:anon#5effc670cbb0dfdcfa7b35fee99be84c7820991157550d47f94b5470e75f67c1::" providerId="AD" clId="Web-{58FA8626-D074-2566-C10D-8775E73072D7}" dt="2024-05-28T14:36:47.394" v="1059" actId="20577"/>
          <ac:spMkLst>
            <pc:docMk/>
            <pc:sldMk cId="4151488842" sldId="288"/>
            <ac:spMk id="3" creationId="{84D2C01F-2F1D-89C7-0822-7F549F73E329}"/>
          </ac:spMkLst>
        </pc:spChg>
      </pc:sldChg>
      <pc:sldChg chg="modSp new">
        <pc:chgData name="Guest User" userId="S::urn:spo:anon#5effc670cbb0dfdcfa7b35fee99be84c7820991157550d47f94b5470e75f67c1::" providerId="AD" clId="Web-{58FA8626-D074-2566-C10D-8775E73072D7}" dt="2024-05-28T14:32:29.405" v="926" actId="20577"/>
        <pc:sldMkLst>
          <pc:docMk/>
          <pc:sldMk cId="939770782" sldId="291"/>
        </pc:sldMkLst>
        <pc:spChg chg="mod">
          <ac:chgData name="Guest User" userId="S::urn:spo:anon#5effc670cbb0dfdcfa7b35fee99be84c7820991157550d47f94b5470e75f67c1::" providerId="AD" clId="Web-{58FA8626-D074-2566-C10D-8775E73072D7}" dt="2024-05-28T14:32:29.405" v="926" actId="20577"/>
          <ac:spMkLst>
            <pc:docMk/>
            <pc:sldMk cId="939770782" sldId="291"/>
            <ac:spMk id="3" creationId="{BE84EEB0-B8ED-7C48-728C-8DADADCBCCEF}"/>
          </ac:spMkLst>
        </pc:spChg>
      </pc:sldChg>
      <pc:sldChg chg="new del">
        <pc:chgData name="Guest User" userId="S::urn:spo:anon#5effc670cbb0dfdcfa7b35fee99be84c7820991157550d47f94b5470e75f67c1::" providerId="AD" clId="Web-{58FA8626-D074-2566-C10D-8775E73072D7}" dt="2024-05-28T14:39:25.928" v="1085"/>
        <pc:sldMkLst>
          <pc:docMk/>
          <pc:sldMk cId="110098323" sldId="292"/>
        </pc:sldMkLst>
      </pc:sldChg>
      <pc:sldChg chg="modSp new del">
        <pc:chgData name="Guest User" userId="S::urn:spo:anon#5effc670cbb0dfdcfa7b35fee99be84c7820991157550d47f94b5470e75f67c1::" providerId="AD" clId="Web-{58FA8626-D074-2566-C10D-8775E73072D7}" dt="2024-05-28T14:33:00.468" v="931"/>
        <pc:sldMkLst>
          <pc:docMk/>
          <pc:sldMk cId="2263213472" sldId="292"/>
        </pc:sldMkLst>
        <pc:spChg chg="mod">
          <ac:chgData name="Guest User" userId="S::urn:spo:anon#5effc670cbb0dfdcfa7b35fee99be84c7820991157550d47f94b5470e75f67c1::" providerId="AD" clId="Web-{58FA8626-D074-2566-C10D-8775E73072D7}" dt="2024-05-28T14:32:52.390" v="930" actId="20577"/>
          <ac:spMkLst>
            <pc:docMk/>
            <pc:sldMk cId="2263213472" sldId="292"/>
            <ac:spMk id="3" creationId="{94BBA5E8-1896-A50E-7D04-ED1FA447A98F}"/>
          </ac:spMkLst>
        </pc:spChg>
      </pc:sldChg>
      <pc:sldChg chg="modSp new del">
        <pc:chgData name="Guest User" userId="S::urn:spo:anon#5effc670cbb0dfdcfa7b35fee99be84c7820991157550d47f94b5470e75f67c1::" providerId="AD" clId="Web-{58FA8626-D074-2566-C10D-8775E73072D7}" dt="2024-05-28T14:40:34.741" v="1094"/>
        <pc:sldMkLst>
          <pc:docMk/>
          <pc:sldMk cId="2775771523" sldId="293"/>
        </pc:sldMkLst>
        <pc:spChg chg="mod">
          <ac:chgData name="Guest User" userId="S::urn:spo:anon#5effc670cbb0dfdcfa7b35fee99be84c7820991157550d47f94b5470e75f67c1::" providerId="AD" clId="Web-{58FA8626-D074-2566-C10D-8775E73072D7}" dt="2024-05-28T14:39:43.615" v="1091" actId="20577"/>
          <ac:spMkLst>
            <pc:docMk/>
            <pc:sldMk cId="2775771523" sldId="293"/>
            <ac:spMk id="3" creationId="{2D586CE0-4BD6-FCEB-BA93-FC2D7699AD9F}"/>
          </ac:spMkLst>
        </pc:spChg>
      </pc:sldChg>
      <pc:sldChg chg="new del">
        <pc:chgData name="Guest User" userId="S::urn:spo:anon#5effc670cbb0dfdcfa7b35fee99be84c7820991157550d47f94b5470e75f67c1::" providerId="AD" clId="Web-{58FA8626-D074-2566-C10D-8775E73072D7}" dt="2024-05-28T14:40:42.866" v="1095"/>
        <pc:sldMkLst>
          <pc:docMk/>
          <pc:sldMk cId="3407682882" sldId="294"/>
        </pc:sldMkLst>
      </pc:sldChg>
      <pc:sldChg chg="delSp modSp add replId">
        <pc:chgData name="Guest User" userId="S::urn:spo:anon#5effc670cbb0dfdcfa7b35fee99be84c7820991157550d47f94b5470e75f67c1::" providerId="AD" clId="Web-{58FA8626-D074-2566-C10D-8775E73072D7}" dt="2024-05-28T14:42:48.384" v="1158" actId="20577"/>
        <pc:sldMkLst>
          <pc:docMk/>
          <pc:sldMk cId="41684881" sldId="295"/>
        </pc:sldMkLst>
        <pc:spChg chg="mod">
          <ac:chgData name="Guest User" userId="S::urn:spo:anon#5effc670cbb0dfdcfa7b35fee99be84c7820991157550d47f94b5470e75f67c1::" providerId="AD" clId="Web-{58FA8626-D074-2566-C10D-8775E73072D7}" dt="2024-05-28T14:42:48.384" v="1158" actId="20577"/>
          <ac:spMkLst>
            <pc:docMk/>
            <pc:sldMk cId="41684881" sldId="295"/>
            <ac:spMk id="3" creationId="{734CFAC5-863F-C743-EE8D-B9564CC43E47}"/>
          </ac:spMkLst>
        </pc:spChg>
        <pc:spChg chg="mod">
          <ac:chgData name="Guest User" userId="S::urn:spo:anon#5effc670cbb0dfdcfa7b35fee99be84c7820991157550d47f94b5470e75f67c1::" providerId="AD" clId="Web-{58FA8626-D074-2566-C10D-8775E73072D7}" dt="2024-05-28T14:40:53.507" v="1097" actId="20577"/>
          <ac:spMkLst>
            <pc:docMk/>
            <pc:sldMk cId="41684881" sldId="295"/>
            <ac:spMk id="5" creationId="{B0A5B035-F491-4983-2562-91CAE1866CCF}"/>
          </ac:spMkLst>
        </pc:spChg>
        <pc:spChg chg="del mod">
          <ac:chgData name="Guest User" userId="S::urn:spo:anon#5effc670cbb0dfdcfa7b35fee99be84c7820991157550d47f94b5470e75f67c1::" providerId="AD" clId="Web-{58FA8626-D074-2566-C10D-8775E73072D7}" dt="2024-05-28T14:40:54.116" v="1101"/>
          <ac:spMkLst>
            <pc:docMk/>
            <pc:sldMk cId="41684881" sldId="295"/>
            <ac:spMk id="11" creationId="{A46AE611-BF96-F2F5-4EF2-F55ADC03F082}"/>
          </ac:spMkLst>
        </pc:spChg>
        <pc:graphicFrameChg chg="del">
          <ac:chgData name="Guest User" userId="S::urn:spo:anon#5effc670cbb0dfdcfa7b35fee99be84c7820991157550d47f94b5470e75f67c1::" providerId="AD" clId="Web-{58FA8626-D074-2566-C10D-8775E73072D7}" dt="2024-05-28T14:40:53.773" v="1098"/>
          <ac:graphicFrameMkLst>
            <pc:docMk/>
            <pc:sldMk cId="41684881" sldId="295"/>
            <ac:graphicFrameMk id="6" creationId="{8DC7F057-2A79-C82F-B757-E671A2569497}"/>
          </ac:graphicFrameMkLst>
        </pc:graphicFrameChg>
      </pc:sldChg>
    </pc:docChg>
  </pc:docChgLst>
  <pc:docChgLst>
    <pc:chgData name="Guest User" userId="S::urn:spo:anon#5effc670cbb0dfdcfa7b35fee99be84c7820991157550d47f94b5470e75f67c1::" providerId="AD" clId="Web-{9C76F37D-9354-439A-933D-373B363F1D16}"/>
    <pc:docChg chg="modSld">
      <pc:chgData name="Guest User" userId="S::urn:spo:anon#5effc670cbb0dfdcfa7b35fee99be84c7820991157550d47f94b5470e75f67c1::" providerId="AD" clId="Web-{9C76F37D-9354-439A-933D-373B363F1D16}" dt="2024-05-30T08:39:57.830" v="332" actId="20577"/>
      <pc:docMkLst>
        <pc:docMk/>
      </pc:docMkLst>
      <pc:sldChg chg="modSp">
        <pc:chgData name="Guest User" userId="S::urn:spo:anon#5effc670cbb0dfdcfa7b35fee99be84c7820991157550d47f94b5470e75f67c1::" providerId="AD" clId="Web-{9C76F37D-9354-439A-933D-373B363F1D16}" dt="2024-05-30T08:31:24.969" v="275" actId="20577"/>
        <pc:sldMkLst>
          <pc:docMk/>
          <pc:sldMk cId="2600017787" sldId="286"/>
        </pc:sldMkLst>
        <pc:spChg chg="mod">
          <ac:chgData name="Guest User" userId="S::urn:spo:anon#5effc670cbb0dfdcfa7b35fee99be84c7820991157550d47f94b5470e75f67c1::" providerId="AD" clId="Web-{9C76F37D-9354-439A-933D-373B363F1D16}" dt="2024-05-30T08:31:24.969" v="275" actId="20577"/>
          <ac:spMkLst>
            <pc:docMk/>
            <pc:sldMk cId="2600017787" sldId="286"/>
            <ac:spMk id="2" creationId="{BFB3F130-76FF-A356-BEAF-EC14ACD1B4DB}"/>
          </ac:spMkLst>
        </pc:spChg>
      </pc:sldChg>
      <pc:sldChg chg="modSp">
        <pc:chgData name="Guest User" userId="S::urn:spo:anon#5effc670cbb0dfdcfa7b35fee99be84c7820991157550d47f94b5470e75f67c1::" providerId="AD" clId="Web-{9C76F37D-9354-439A-933D-373B363F1D16}" dt="2024-05-30T08:39:57.830" v="332" actId="20577"/>
        <pc:sldMkLst>
          <pc:docMk/>
          <pc:sldMk cId="41684881" sldId="295"/>
        </pc:sldMkLst>
        <pc:spChg chg="mod">
          <ac:chgData name="Guest User" userId="S::urn:spo:anon#5effc670cbb0dfdcfa7b35fee99be84c7820991157550d47f94b5470e75f67c1::" providerId="AD" clId="Web-{9C76F37D-9354-439A-933D-373B363F1D16}" dt="2024-05-30T08:39:57.830" v="332" actId="20577"/>
          <ac:spMkLst>
            <pc:docMk/>
            <pc:sldMk cId="41684881" sldId="295"/>
            <ac:spMk id="3" creationId="{734CFAC5-863F-C743-EE8D-B9564CC43E47}"/>
          </ac:spMkLst>
        </pc:spChg>
      </pc:sldChg>
      <pc:sldChg chg="modSp">
        <pc:chgData name="Guest User" userId="S::urn:spo:anon#5effc670cbb0dfdcfa7b35fee99be84c7820991157550d47f94b5470e75f67c1::" providerId="AD" clId="Web-{9C76F37D-9354-439A-933D-373B363F1D16}" dt="2024-05-30T08:29:02.995" v="182" actId="1076"/>
        <pc:sldMkLst>
          <pc:docMk/>
          <pc:sldMk cId="1567770691" sldId="302"/>
        </pc:sldMkLst>
        <pc:spChg chg="mod">
          <ac:chgData name="Guest User" userId="S::urn:spo:anon#5effc670cbb0dfdcfa7b35fee99be84c7820991157550d47f94b5470e75f67c1::" providerId="AD" clId="Web-{9C76F37D-9354-439A-933D-373B363F1D16}" dt="2024-05-30T08:28:02.602" v="180" actId="20577"/>
          <ac:spMkLst>
            <pc:docMk/>
            <pc:sldMk cId="1567770691" sldId="302"/>
            <ac:spMk id="7" creationId="{332DCC12-DB30-05E5-5B12-95BC37EDFA44}"/>
          </ac:spMkLst>
        </pc:spChg>
        <pc:picChg chg="mod">
          <ac:chgData name="Guest User" userId="S::urn:spo:anon#5effc670cbb0dfdcfa7b35fee99be84c7820991157550d47f94b5470e75f67c1::" providerId="AD" clId="Web-{9C76F37D-9354-439A-933D-373B363F1D16}" dt="2024-05-30T08:29:02.995" v="182" actId="1076"/>
          <ac:picMkLst>
            <pc:docMk/>
            <pc:sldMk cId="1567770691" sldId="302"/>
            <ac:picMk id="19" creationId="{0A3539FD-ECBC-8289-1A8E-B7C03E7CC9AF}"/>
          </ac:picMkLst>
        </pc:picChg>
      </pc:sldChg>
      <pc:sldChg chg="modSp">
        <pc:chgData name="Guest User" userId="S::urn:spo:anon#5effc670cbb0dfdcfa7b35fee99be84c7820991157550d47f94b5470e75f67c1::" providerId="AD" clId="Web-{9C76F37D-9354-439A-933D-373B363F1D16}" dt="2024-05-30T08:36:59.105" v="328" actId="20577"/>
        <pc:sldMkLst>
          <pc:docMk/>
          <pc:sldMk cId="530025850" sldId="304"/>
        </pc:sldMkLst>
        <pc:spChg chg="mod">
          <ac:chgData name="Guest User" userId="S::urn:spo:anon#5effc670cbb0dfdcfa7b35fee99be84c7820991157550d47f94b5470e75f67c1::" providerId="AD" clId="Web-{9C76F37D-9354-439A-933D-373B363F1D16}" dt="2024-05-30T08:36:59.105" v="328" actId="20577"/>
          <ac:spMkLst>
            <pc:docMk/>
            <pc:sldMk cId="530025850" sldId="304"/>
            <ac:spMk id="3" creationId="{BB0341B4-1551-72AD-0D8F-3B4CF438C7B0}"/>
          </ac:spMkLst>
        </pc:spChg>
      </pc:sldChg>
    </pc:docChg>
  </pc:docChgLst>
  <pc:docChgLst>
    <pc:chgData name="Guest User" userId="S::urn:spo:anon#5effc670cbb0dfdcfa7b35fee99be84c7820991157550d47f94b5470e75f67c1::" providerId="AD" clId="Web-{1AE787D3-E3B0-F5D0-6BD2-CD341489A0B3}"/>
    <pc:docChg chg="modSld">
      <pc:chgData name="Guest User" userId="S::urn:spo:anon#5effc670cbb0dfdcfa7b35fee99be84c7820991157550d47f94b5470e75f67c1::" providerId="AD" clId="Web-{1AE787D3-E3B0-F5D0-6BD2-CD341489A0B3}" dt="2024-05-30T08:08:13.043" v="143" actId="20577"/>
      <pc:docMkLst>
        <pc:docMk/>
      </pc:docMkLst>
      <pc:sldChg chg="modSp">
        <pc:chgData name="Guest User" userId="S::urn:spo:anon#5effc670cbb0dfdcfa7b35fee99be84c7820991157550d47f94b5470e75f67c1::" providerId="AD" clId="Web-{1AE787D3-E3B0-F5D0-6BD2-CD341489A0B3}" dt="2024-05-30T08:08:13.043" v="143" actId="20577"/>
        <pc:sldMkLst>
          <pc:docMk/>
          <pc:sldMk cId="3505952789" sldId="258"/>
        </pc:sldMkLst>
        <pc:spChg chg="mod">
          <ac:chgData name="Guest User" userId="S::urn:spo:anon#5effc670cbb0dfdcfa7b35fee99be84c7820991157550d47f94b5470e75f67c1::" providerId="AD" clId="Web-{1AE787D3-E3B0-F5D0-6BD2-CD341489A0B3}" dt="2024-05-30T08:08:13.043" v="143" actId="20577"/>
          <ac:spMkLst>
            <pc:docMk/>
            <pc:sldMk cId="3505952789" sldId="258"/>
            <ac:spMk id="2" creationId="{D3C16AE0-3E38-5FE8-F0E8-631271B64A58}"/>
          </ac:spMkLst>
        </pc:spChg>
      </pc:sldChg>
      <pc:sldChg chg="modSp">
        <pc:chgData name="Guest User" userId="S::urn:spo:anon#5effc670cbb0dfdcfa7b35fee99be84c7820991157550d47f94b5470e75f67c1::" providerId="AD" clId="Web-{1AE787D3-E3B0-F5D0-6BD2-CD341489A0B3}" dt="2024-05-30T07:19:42.689" v="51" actId="20577"/>
        <pc:sldMkLst>
          <pc:docMk/>
          <pc:sldMk cId="2365113075" sldId="275"/>
        </pc:sldMkLst>
        <pc:spChg chg="mod">
          <ac:chgData name="Guest User" userId="S::urn:spo:anon#5effc670cbb0dfdcfa7b35fee99be84c7820991157550d47f94b5470e75f67c1::" providerId="AD" clId="Web-{1AE787D3-E3B0-F5D0-6BD2-CD341489A0B3}" dt="2024-05-30T07:19:42.689" v="51" actId="20577"/>
          <ac:spMkLst>
            <pc:docMk/>
            <pc:sldMk cId="2365113075" sldId="275"/>
            <ac:spMk id="2" creationId="{F70BE37A-6BB1-0FD2-3A58-E12AF6CEBB34}"/>
          </ac:spMkLst>
        </pc:spChg>
      </pc:sldChg>
      <pc:sldChg chg="modSp">
        <pc:chgData name="Guest User" userId="S::urn:spo:anon#5effc670cbb0dfdcfa7b35fee99be84c7820991157550d47f94b5470e75f67c1::" providerId="AD" clId="Web-{1AE787D3-E3B0-F5D0-6BD2-CD341489A0B3}" dt="2024-05-30T07:18:28.452" v="3" actId="20577"/>
        <pc:sldMkLst>
          <pc:docMk/>
          <pc:sldMk cId="697448816" sldId="280"/>
        </pc:sldMkLst>
        <pc:spChg chg="mod">
          <ac:chgData name="Guest User" userId="S::urn:spo:anon#5effc670cbb0dfdcfa7b35fee99be84c7820991157550d47f94b5470e75f67c1::" providerId="AD" clId="Web-{1AE787D3-E3B0-F5D0-6BD2-CD341489A0B3}" dt="2024-05-30T07:18:28.452" v="3" actId="20577"/>
          <ac:spMkLst>
            <pc:docMk/>
            <pc:sldMk cId="697448816" sldId="280"/>
            <ac:spMk id="4" creationId="{A16A8083-BC39-FAF9-BF86-11E1852ED0D7}"/>
          </ac:spMkLst>
        </pc:spChg>
      </pc:sldChg>
      <pc:sldChg chg="modSp">
        <pc:chgData name="Guest User" userId="S::urn:spo:anon#5effc670cbb0dfdcfa7b35fee99be84c7820991157550d47f94b5470e75f67c1::" providerId="AD" clId="Web-{1AE787D3-E3B0-F5D0-6BD2-CD341489A0B3}" dt="2024-05-30T07:21:36.051" v="102"/>
        <pc:sldMkLst>
          <pc:docMk/>
          <pc:sldMk cId="1064474958" sldId="296"/>
        </pc:sldMkLst>
        <pc:spChg chg="mod">
          <ac:chgData name="Guest User" userId="S::urn:spo:anon#5effc670cbb0dfdcfa7b35fee99be84c7820991157550d47f94b5470e75f67c1::" providerId="AD" clId="Web-{1AE787D3-E3B0-F5D0-6BD2-CD341489A0B3}" dt="2024-05-30T07:21:06.254" v="80" actId="20577"/>
          <ac:spMkLst>
            <pc:docMk/>
            <pc:sldMk cId="1064474958" sldId="296"/>
            <ac:spMk id="6" creationId="{B0A5B035-F491-4983-2562-91CAE1866CCF}"/>
          </ac:spMkLst>
        </pc:spChg>
        <pc:graphicFrameChg chg="mod modGraphic">
          <ac:chgData name="Guest User" userId="S::urn:spo:anon#5effc670cbb0dfdcfa7b35fee99be84c7820991157550d47f94b5470e75f67c1::" providerId="AD" clId="Web-{1AE787D3-E3B0-F5D0-6BD2-CD341489A0B3}" dt="2024-05-30T07:21:36.051" v="102"/>
          <ac:graphicFrameMkLst>
            <pc:docMk/>
            <pc:sldMk cId="1064474958" sldId="296"/>
            <ac:graphicFrameMk id="7" creationId="{8DC7F057-2A79-C82F-B757-E671A2569497}"/>
          </ac:graphicFrameMkLst>
        </pc:graphicFrameChg>
      </pc:sldChg>
      <pc:sldChg chg="modSp">
        <pc:chgData name="Guest User" userId="S::urn:spo:anon#5effc670cbb0dfdcfa7b35fee99be84c7820991157550d47f94b5470e75f67c1::" providerId="AD" clId="Web-{1AE787D3-E3B0-F5D0-6BD2-CD341489A0B3}" dt="2024-05-30T07:24:34.868" v="135" actId="20577"/>
        <pc:sldMkLst>
          <pc:docMk/>
          <pc:sldMk cId="1319659669" sldId="301"/>
        </pc:sldMkLst>
        <pc:spChg chg="mod">
          <ac:chgData name="Guest User" userId="S::urn:spo:anon#5effc670cbb0dfdcfa7b35fee99be84c7820991157550d47f94b5470e75f67c1::" providerId="AD" clId="Web-{1AE787D3-E3B0-F5D0-6BD2-CD341489A0B3}" dt="2024-05-30T07:22:54.491" v="108" actId="14100"/>
          <ac:spMkLst>
            <pc:docMk/>
            <pc:sldMk cId="1319659669" sldId="301"/>
            <ac:spMk id="3" creationId="{EC229B11-7F5D-FC48-49A5-57ED5C08311A}"/>
          </ac:spMkLst>
        </pc:spChg>
        <pc:spChg chg="mod">
          <ac:chgData name="Guest User" userId="S::urn:spo:anon#5effc670cbb0dfdcfa7b35fee99be84c7820991157550d47f94b5470e75f67c1::" providerId="AD" clId="Web-{1AE787D3-E3B0-F5D0-6BD2-CD341489A0B3}" dt="2024-05-30T07:23:59.227" v="133" actId="20577"/>
          <ac:spMkLst>
            <pc:docMk/>
            <pc:sldMk cId="1319659669" sldId="301"/>
            <ac:spMk id="5" creationId="{9706CA08-EFA7-BC78-75D1-1C66402E40C2}"/>
          </ac:spMkLst>
        </pc:spChg>
        <pc:spChg chg="mod">
          <ac:chgData name="Guest User" userId="S::urn:spo:anon#5effc670cbb0dfdcfa7b35fee99be84c7820991157550d47f94b5470e75f67c1::" providerId="AD" clId="Web-{1AE787D3-E3B0-F5D0-6BD2-CD341489A0B3}" dt="2024-05-30T07:24:34.868" v="135" actId="20577"/>
          <ac:spMkLst>
            <pc:docMk/>
            <pc:sldMk cId="1319659669" sldId="301"/>
            <ac:spMk id="9" creationId="{D06F9933-E8B8-96CC-858C-4323235735ED}"/>
          </ac:spMkLst>
        </pc:spChg>
        <pc:spChg chg="mod">
          <ac:chgData name="Guest User" userId="S::urn:spo:anon#5effc670cbb0dfdcfa7b35fee99be84c7820991157550d47f94b5470e75f67c1::" providerId="AD" clId="Web-{1AE787D3-E3B0-F5D0-6BD2-CD341489A0B3}" dt="2024-05-30T07:22:33.881" v="105" actId="1076"/>
          <ac:spMkLst>
            <pc:docMk/>
            <pc:sldMk cId="1319659669" sldId="301"/>
            <ac:spMk id="12" creationId="{EC229B11-7F5D-FC48-49A5-57ED5C08311A}"/>
          </ac:spMkLst>
        </pc:spChg>
      </pc:sldChg>
    </pc:docChg>
  </pc:docChgLst>
  <pc:docChgLst>
    <pc:chgData name="Guest User" userId="S::urn:spo:anon#5effc670cbb0dfdcfa7b35fee99be84c7820991157550d47f94b5470e75f67c1::" providerId="AD" clId="Web-{56585778-3294-3DBB-DB3E-21C483848C26}"/>
    <pc:docChg chg="addSld modSld">
      <pc:chgData name="Guest User" userId="S::urn:spo:anon#5effc670cbb0dfdcfa7b35fee99be84c7820991157550d47f94b5470e75f67c1::" providerId="AD" clId="Web-{56585778-3294-3DBB-DB3E-21C483848C26}" dt="2024-05-30T03:48:27.999" v="407" actId="20577"/>
      <pc:docMkLst>
        <pc:docMk/>
      </pc:docMkLst>
      <pc:sldChg chg="addSp modSp">
        <pc:chgData name="Guest User" userId="S::urn:spo:anon#5effc670cbb0dfdcfa7b35fee99be84c7820991157550d47f94b5470e75f67c1::" providerId="AD" clId="Web-{56585778-3294-3DBB-DB3E-21C483848C26}" dt="2024-05-30T03:42:13.244" v="358" actId="20577"/>
        <pc:sldMkLst>
          <pc:docMk/>
          <pc:sldMk cId="3505952789" sldId="258"/>
        </pc:sldMkLst>
        <pc:spChg chg="add mod">
          <ac:chgData name="Guest User" userId="S::urn:spo:anon#5effc670cbb0dfdcfa7b35fee99be84c7820991157550d47f94b5470e75f67c1::" providerId="AD" clId="Web-{56585778-3294-3DBB-DB3E-21C483848C26}" dt="2024-05-30T03:41:47.635" v="348" actId="20577"/>
          <ac:spMkLst>
            <pc:docMk/>
            <pc:sldMk cId="3505952789" sldId="258"/>
            <ac:spMk id="2" creationId="{D3C16AE0-3E38-5FE8-F0E8-631271B64A58}"/>
          </ac:spMkLst>
        </pc:spChg>
        <pc:spChg chg="mod">
          <ac:chgData name="Guest User" userId="S::urn:spo:anon#5effc670cbb0dfdcfa7b35fee99be84c7820991157550d47f94b5470e75f67c1::" providerId="AD" clId="Web-{56585778-3294-3DBB-DB3E-21C483848C26}" dt="2024-05-30T03:42:13.244" v="358" actId="20577"/>
          <ac:spMkLst>
            <pc:docMk/>
            <pc:sldMk cId="3505952789" sldId="258"/>
            <ac:spMk id="4" creationId="{A16A8083-BC39-FAF9-BF86-11E1852ED0D7}"/>
          </ac:spMkLst>
        </pc:spChg>
      </pc:sldChg>
      <pc:sldChg chg="addSp delSp modSp">
        <pc:chgData name="Guest User" userId="S::urn:spo:anon#5effc670cbb0dfdcfa7b35fee99be84c7820991157550d47f94b5470e75f67c1::" providerId="AD" clId="Web-{56585778-3294-3DBB-DB3E-21C483848C26}" dt="2024-05-30T03:33:39.285" v="182" actId="20577"/>
        <pc:sldMkLst>
          <pc:docMk/>
          <pc:sldMk cId="221433772" sldId="260"/>
        </pc:sldMkLst>
        <pc:spChg chg="mod">
          <ac:chgData name="Guest User" userId="S::urn:spo:anon#5effc670cbb0dfdcfa7b35fee99be84c7820991157550d47f94b5470e75f67c1::" providerId="AD" clId="Web-{56585778-3294-3DBB-DB3E-21C483848C26}" dt="2024-05-30T03:33:39.285" v="182" actId="20577"/>
          <ac:spMkLst>
            <pc:docMk/>
            <pc:sldMk cId="221433772" sldId="260"/>
            <ac:spMk id="2" creationId="{EF9B3AB5-95DF-4273-871C-843529DB7255}"/>
          </ac:spMkLst>
        </pc:spChg>
        <pc:spChg chg="mod">
          <ac:chgData name="Guest User" userId="S::urn:spo:anon#5effc670cbb0dfdcfa7b35fee99be84c7820991157550d47f94b5470e75f67c1::" providerId="AD" clId="Web-{56585778-3294-3DBB-DB3E-21C483848C26}" dt="2024-05-30T03:32:13.362" v="168" actId="1076"/>
          <ac:spMkLst>
            <pc:docMk/>
            <pc:sldMk cId="221433772" sldId="260"/>
            <ac:spMk id="5" creationId="{57A4AC8D-2E43-C0EE-CC04-F99F9EE3F28F}"/>
          </ac:spMkLst>
        </pc:spChg>
        <pc:spChg chg="add del">
          <ac:chgData name="Guest User" userId="S::urn:spo:anon#5effc670cbb0dfdcfa7b35fee99be84c7820991157550d47f94b5470e75f67c1::" providerId="AD" clId="Web-{56585778-3294-3DBB-DB3E-21C483848C26}" dt="2024-05-30T03:28:03.281" v="148"/>
          <ac:spMkLst>
            <pc:docMk/>
            <pc:sldMk cId="221433772" sldId="260"/>
            <ac:spMk id="6" creationId="{D18521FF-E6F0-0D1A-14EE-86C65EDEA1E1}"/>
          </ac:spMkLst>
        </pc:spChg>
        <pc:spChg chg="add del mod">
          <ac:chgData name="Guest User" userId="S::urn:spo:anon#5effc670cbb0dfdcfa7b35fee99be84c7820991157550d47f94b5470e75f67c1::" providerId="AD" clId="Web-{56585778-3294-3DBB-DB3E-21C483848C26}" dt="2024-05-30T03:28:03.266" v="147"/>
          <ac:spMkLst>
            <pc:docMk/>
            <pc:sldMk cId="221433772" sldId="260"/>
            <ac:spMk id="7" creationId="{3DA0A091-BC21-5818-57D0-3F9272D60706}"/>
          </ac:spMkLst>
        </pc:spChg>
        <pc:spChg chg="mod">
          <ac:chgData name="Guest User" userId="S::urn:spo:anon#5effc670cbb0dfdcfa7b35fee99be84c7820991157550d47f94b5470e75f67c1::" providerId="AD" clId="Web-{56585778-3294-3DBB-DB3E-21C483848C26}" dt="2024-05-30T03:28:58.954" v="155" actId="1076"/>
          <ac:spMkLst>
            <pc:docMk/>
            <pc:sldMk cId="221433772" sldId="260"/>
            <ac:spMk id="8" creationId="{E22FDE50-2190-D66F-1209-A8DF3FBEE4E8}"/>
          </ac:spMkLst>
        </pc:spChg>
        <pc:spChg chg="add del mod">
          <ac:chgData name="Guest User" userId="S::urn:spo:anon#5effc670cbb0dfdcfa7b35fee99be84c7820991157550d47f94b5470e75f67c1::" providerId="AD" clId="Web-{56585778-3294-3DBB-DB3E-21C483848C26}" dt="2024-05-30T03:28:03.266" v="146"/>
          <ac:spMkLst>
            <pc:docMk/>
            <pc:sldMk cId="221433772" sldId="260"/>
            <ac:spMk id="10" creationId="{756B35DA-1F10-8224-12D2-70C28085AC7E}"/>
          </ac:spMkLst>
        </pc:spChg>
        <pc:spChg chg="mod">
          <ac:chgData name="Guest User" userId="S::urn:spo:anon#5effc670cbb0dfdcfa7b35fee99be84c7820991157550d47f94b5470e75f67c1::" providerId="AD" clId="Web-{56585778-3294-3DBB-DB3E-21C483848C26}" dt="2024-05-30T03:31:52.596" v="167" actId="1076"/>
          <ac:spMkLst>
            <pc:docMk/>
            <pc:sldMk cId="221433772" sldId="260"/>
            <ac:spMk id="17" creationId="{5ABB665B-EFEC-ED53-AE0E-46312F74DB07}"/>
          </ac:spMkLst>
        </pc:spChg>
        <pc:picChg chg="mod">
          <ac:chgData name="Guest User" userId="S::urn:spo:anon#5effc670cbb0dfdcfa7b35fee99be84c7820991157550d47f94b5470e75f67c1::" providerId="AD" clId="Web-{56585778-3294-3DBB-DB3E-21C483848C26}" dt="2024-05-30T03:28:49.813" v="154" actId="1076"/>
          <ac:picMkLst>
            <pc:docMk/>
            <pc:sldMk cId="221433772" sldId="260"/>
            <ac:picMk id="3" creationId="{9181623D-6E73-EFD0-B07F-4E86D9DB8BF0}"/>
          </ac:picMkLst>
        </pc:picChg>
        <pc:picChg chg="mod">
          <ac:chgData name="Guest User" userId="S::urn:spo:anon#5effc670cbb0dfdcfa7b35fee99be84c7820991157550d47f94b5470e75f67c1::" providerId="AD" clId="Web-{56585778-3294-3DBB-DB3E-21C483848C26}" dt="2024-05-30T03:31:45.799" v="166" actId="14100"/>
          <ac:picMkLst>
            <pc:docMk/>
            <pc:sldMk cId="221433772" sldId="260"/>
            <ac:picMk id="15" creationId="{F92CD1CD-E34F-AF9B-6B69-D277B426E05C}"/>
          </ac:picMkLst>
        </pc:picChg>
        <pc:picChg chg="del">
          <ac:chgData name="Guest User" userId="S::urn:spo:anon#5effc670cbb0dfdcfa7b35fee99be84c7820991157550d47f94b5470e75f67c1::" providerId="AD" clId="Web-{56585778-3294-3DBB-DB3E-21C483848C26}" dt="2024-05-30T03:24:03.981" v="55"/>
          <ac:picMkLst>
            <pc:docMk/>
            <pc:sldMk cId="221433772" sldId="260"/>
            <ac:picMk id="1028" creationId="{CDD5150B-515E-64E7-D7B7-41BF8AD7BF67}"/>
          </ac:picMkLst>
        </pc:picChg>
        <pc:cxnChg chg="add del mod">
          <ac:chgData name="Guest User" userId="S::urn:spo:anon#5effc670cbb0dfdcfa7b35fee99be84c7820991157550d47f94b5470e75f67c1::" providerId="AD" clId="Web-{56585778-3294-3DBB-DB3E-21C483848C26}" dt="2024-05-30T03:28:03.266" v="145"/>
          <ac:cxnSpMkLst>
            <pc:docMk/>
            <pc:sldMk cId="221433772" sldId="260"/>
            <ac:cxnSpMk id="11" creationId="{522D3B04-D1A5-B844-8A45-EDF460ACA038}"/>
          </ac:cxnSpMkLst>
        </pc:cxnChg>
      </pc:sldChg>
      <pc:sldChg chg="addSp delSp modSp">
        <pc:chgData name="Guest User" userId="S::urn:spo:anon#5effc670cbb0dfdcfa7b35fee99be84c7820991157550d47f94b5470e75f67c1::" providerId="AD" clId="Web-{56585778-3294-3DBB-DB3E-21C483848C26}" dt="2024-05-30T03:37:14.491" v="303" actId="20577"/>
        <pc:sldMkLst>
          <pc:docMk/>
          <pc:sldMk cId="914896283" sldId="271"/>
        </pc:sldMkLst>
        <pc:spChg chg="add del">
          <ac:chgData name="Guest User" userId="S::urn:spo:anon#5effc670cbb0dfdcfa7b35fee99be84c7820991157550d47f94b5470e75f67c1::" providerId="AD" clId="Web-{56585778-3294-3DBB-DB3E-21C483848C26}" dt="2024-05-30T03:34:19.692" v="185"/>
          <ac:spMkLst>
            <pc:docMk/>
            <pc:sldMk cId="914896283" sldId="271"/>
            <ac:spMk id="5" creationId="{BE020692-1725-C1C6-F188-5E7FFD463301}"/>
          </ac:spMkLst>
        </pc:spChg>
        <pc:spChg chg="add mod">
          <ac:chgData name="Guest User" userId="S::urn:spo:anon#5effc670cbb0dfdcfa7b35fee99be84c7820991157550d47f94b5470e75f67c1::" providerId="AD" clId="Web-{56585778-3294-3DBB-DB3E-21C483848C26}" dt="2024-05-30T03:35:25.302" v="257" actId="20577"/>
          <ac:spMkLst>
            <pc:docMk/>
            <pc:sldMk cId="914896283" sldId="271"/>
            <ac:spMk id="7" creationId="{146B4CFC-DF76-75F6-913D-1A0200DC89A1}"/>
          </ac:spMkLst>
        </pc:spChg>
        <pc:spChg chg="add mod">
          <ac:chgData name="Guest User" userId="S::urn:spo:anon#5effc670cbb0dfdcfa7b35fee99be84c7820991157550d47f94b5470e75f67c1::" providerId="AD" clId="Web-{56585778-3294-3DBB-DB3E-21C483848C26}" dt="2024-05-30T03:36:32.647" v="270" actId="20577"/>
          <ac:spMkLst>
            <pc:docMk/>
            <pc:sldMk cId="914896283" sldId="271"/>
            <ac:spMk id="8" creationId="{3EB6987B-60B1-69BB-BE60-E86E0A9AA421}"/>
          </ac:spMkLst>
        </pc:spChg>
        <pc:spChg chg="add mod">
          <ac:chgData name="Guest User" userId="S::urn:spo:anon#5effc670cbb0dfdcfa7b35fee99be84c7820991157550d47f94b5470e75f67c1::" providerId="AD" clId="Web-{56585778-3294-3DBB-DB3E-21C483848C26}" dt="2024-05-30T03:37:14.491" v="303" actId="20577"/>
          <ac:spMkLst>
            <pc:docMk/>
            <pc:sldMk cId="914896283" sldId="271"/>
            <ac:spMk id="9" creationId="{0A3FEDB1-12B5-C019-72FE-60C74FD7D91F}"/>
          </ac:spMkLst>
        </pc:spChg>
        <pc:picChg chg="mod">
          <ac:chgData name="Guest User" userId="S::urn:spo:anon#5effc670cbb0dfdcfa7b35fee99be84c7820991157550d47f94b5470e75f67c1::" providerId="AD" clId="Web-{56585778-3294-3DBB-DB3E-21C483848C26}" dt="2024-05-30T03:20:10.026" v="24" actId="14100"/>
          <ac:picMkLst>
            <pc:docMk/>
            <pc:sldMk cId="914896283" sldId="271"/>
            <ac:picMk id="6" creationId="{C32BD634-C284-0A32-4EFB-04DCBEF62224}"/>
          </ac:picMkLst>
        </pc:picChg>
        <pc:picChg chg="mod">
          <ac:chgData name="Guest User" userId="S::urn:spo:anon#5effc670cbb0dfdcfa7b35fee99be84c7820991157550d47f94b5470e75f67c1::" providerId="AD" clId="Web-{56585778-3294-3DBB-DB3E-21C483848C26}" dt="2024-05-30T03:34:00.254" v="183" actId="1076"/>
          <ac:picMkLst>
            <pc:docMk/>
            <pc:sldMk cId="914896283" sldId="271"/>
            <ac:picMk id="2054" creationId="{E0FEE3CF-BA3E-B049-FC0F-690E82457955}"/>
          </ac:picMkLst>
        </pc:picChg>
      </pc:sldChg>
      <pc:sldChg chg="modSp">
        <pc:chgData name="Guest User" userId="S::urn:spo:anon#5effc670cbb0dfdcfa7b35fee99be84c7820991157550d47f94b5470e75f67c1::" providerId="AD" clId="Web-{56585778-3294-3DBB-DB3E-21C483848C26}" dt="2024-05-30T03:22:18.855" v="41" actId="20577"/>
        <pc:sldMkLst>
          <pc:docMk/>
          <pc:sldMk cId="2770276236" sldId="274"/>
        </pc:sldMkLst>
        <pc:spChg chg="mod">
          <ac:chgData name="Guest User" userId="S::urn:spo:anon#5effc670cbb0dfdcfa7b35fee99be84c7820991157550d47f94b5470e75f67c1::" providerId="AD" clId="Web-{56585778-3294-3DBB-DB3E-21C483848C26}" dt="2024-05-30T03:22:18.855" v="41" actId="20577"/>
          <ac:spMkLst>
            <pc:docMk/>
            <pc:sldMk cId="2770276236" sldId="274"/>
            <ac:spMk id="10" creationId="{F49DF8D1-7E63-BDF6-5B74-7CDAEB945EC3}"/>
          </ac:spMkLst>
        </pc:spChg>
      </pc:sldChg>
      <pc:sldChg chg="modSp">
        <pc:chgData name="Guest User" userId="S::urn:spo:anon#5effc670cbb0dfdcfa7b35fee99be84c7820991157550d47f94b5470e75f67c1::" providerId="AD" clId="Web-{56585778-3294-3DBB-DB3E-21C483848C26}" dt="2024-05-30T03:46:24.466" v="392" actId="14100"/>
        <pc:sldMkLst>
          <pc:docMk/>
          <pc:sldMk cId="2600017787" sldId="286"/>
        </pc:sldMkLst>
        <pc:picChg chg="mod">
          <ac:chgData name="Guest User" userId="S::urn:spo:anon#5effc670cbb0dfdcfa7b35fee99be84c7820991157550d47f94b5470e75f67c1::" providerId="AD" clId="Web-{56585778-3294-3DBB-DB3E-21C483848C26}" dt="2024-05-30T03:46:24.466" v="392" actId="14100"/>
          <ac:picMkLst>
            <pc:docMk/>
            <pc:sldMk cId="2600017787" sldId="286"/>
            <ac:picMk id="12" creationId="{C1B90515-C8F1-73F0-1AE0-404F24CFE091}"/>
          </ac:picMkLst>
        </pc:picChg>
      </pc:sldChg>
      <pc:sldChg chg="modSp">
        <pc:chgData name="Guest User" userId="S::urn:spo:anon#5effc670cbb0dfdcfa7b35fee99be84c7820991157550d47f94b5470e75f67c1::" providerId="AD" clId="Web-{56585778-3294-3DBB-DB3E-21C483848C26}" dt="2024-05-30T03:48:27.999" v="407" actId="20577"/>
        <pc:sldMkLst>
          <pc:docMk/>
          <pc:sldMk cId="1928516359" sldId="287"/>
        </pc:sldMkLst>
        <pc:spChg chg="mod">
          <ac:chgData name="Guest User" userId="S::urn:spo:anon#5effc670cbb0dfdcfa7b35fee99be84c7820991157550d47f94b5470e75f67c1::" providerId="AD" clId="Web-{56585778-3294-3DBB-DB3E-21C483848C26}" dt="2024-05-30T03:48:27.999" v="407" actId="20577"/>
          <ac:spMkLst>
            <pc:docMk/>
            <pc:sldMk cId="1928516359" sldId="287"/>
            <ac:spMk id="3" creationId="{00B607F4-50DE-3C34-6DF0-2FCC926CD5DB}"/>
          </ac:spMkLst>
        </pc:spChg>
      </pc:sldChg>
      <pc:sldChg chg="modSp new">
        <pc:chgData name="Guest User" userId="S::urn:spo:anon#5effc670cbb0dfdcfa7b35fee99be84c7820991157550d47f94b5470e75f67c1::" providerId="AD" clId="Web-{56585778-3294-3DBB-DB3E-21C483848C26}" dt="2024-05-30T03:45:08.840" v="391" actId="20577"/>
        <pc:sldMkLst>
          <pc:docMk/>
          <pc:sldMk cId="522665632" sldId="303"/>
        </pc:sldMkLst>
        <pc:spChg chg="mod">
          <ac:chgData name="Guest User" userId="S::urn:spo:anon#5effc670cbb0dfdcfa7b35fee99be84c7820991157550d47f94b5470e75f67c1::" providerId="AD" clId="Web-{56585778-3294-3DBB-DB3E-21C483848C26}" dt="2024-05-30T03:45:08.840" v="391" actId="20577"/>
          <ac:spMkLst>
            <pc:docMk/>
            <pc:sldMk cId="522665632" sldId="303"/>
            <ac:spMk id="2" creationId="{1846FA38-9D6C-16B0-5E4D-1CCE583AD5B4}"/>
          </ac:spMkLst>
        </pc:spChg>
        <pc:spChg chg="mod">
          <ac:chgData name="Guest User" userId="S::urn:spo:anon#5effc670cbb0dfdcfa7b35fee99be84c7820991157550d47f94b5470e75f67c1::" providerId="AD" clId="Web-{56585778-3294-3DBB-DB3E-21C483848C26}" dt="2024-05-30T03:44:19.605" v="383" actId="20577"/>
          <ac:spMkLst>
            <pc:docMk/>
            <pc:sldMk cId="522665632" sldId="303"/>
            <ac:spMk id="10" creationId="{F49DF8D1-7E63-BDF6-5B74-7CDAEB945EC3}"/>
          </ac:spMkLst>
        </pc:spChg>
      </pc:sldChg>
    </pc:docChg>
  </pc:docChgLst>
  <pc:docChgLst>
    <pc:chgData name="Guest User" userId="S::urn:spo:anon#5effc670cbb0dfdcfa7b35fee99be84c7820991157550d47f94b5470e75f67c1::" providerId="AD" clId="Web-{0457C98A-076B-39AD-C7D1-96115745E22F}"/>
    <pc:docChg chg="modSld">
      <pc:chgData name="Guest User" userId="S::urn:spo:anon#5effc670cbb0dfdcfa7b35fee99be84c7820991157550d47f94b5470e75f67c1::" providerId="AD" clId="Web-{0457C98A-076B-39AD-C7D1-96115745E22F}" dt="2024-05-29T15:13:35.027" v="1555" actId="20577"/>
      <pc:docMkLst>
        <pc:docMk/>
      </pc:docMkLst>
      <pc:sldChg chg="modSp">
        <pc:chgData name="Guest User" userId="S::urn:spo:anon#5effc670cbb0dfdcfa7b35fee99be84c7820991157550d47f94b5470e75f67c1::" providerId="AD" clId="Web-{0457C98A-076B-39AD-C7D1-96115745E22F}" dt="2024-05-29T14:08:45.134" v="135" actId="14100"/>
        <pc:sldMkLst>
          <pc:docMk/>
          <pc:sldMk cId="3505952789" sldId="258"/>
        </pc:sldMkLst>
        <pc:picChg chg="mod">
          <ac:chgData name="Guest User" userId="S::urn:spo:anon#5effc670cbb0dfdcfa7b35fee99be84c7820991157550d47f94b5470e75f67c1::" providerId="AD" clId="Web-{0457C98A-076B-39AD-C7D1-96115745E22F}" dt="2024-05-29T14:08:45.134" v="135" actId="14100"/>
          <ac:picMkLst>
            <pc:docMk/>
            <pc:sldMk cId="3505952789" sldId="258"/>
            <ac:picMk id="9" creationId="{3F02AFFF-D654-ED5B-2A3A-4EA84320475C}"/>
          </ac:picMkLst>
        </pc:picChg>
      </pc:sldChg>
      <pc:sldChg chg="addSp delSp modSp">
        <pc:chgData name="Guest User" userId="S::urn:spo:anon#5effc670cbb0dfdcfa7b35fee99be84c7820991157550d47f94b5470e75f67c1::" providerId="AD" clId="Web-{0457C98A-076B-39AD-C7D1-96115745E22F}" dt="2024-05-29T14:59:26.855" v="1461" actId="20577"/>
        <pc:sldMkLst>
          <pc:docMk/>
          <pc:sldMk cId="221433772" sldId="260"/>
        </pc:sldMkLst>
        <pc:spChg chg="add del">
          <ac:chgData name="Guest User" userId="S::urn:spo:anon#5effc670cbb0dfdcfa7b35fee99be84c7820991157550d47f94b5470e75f67c1::" providerId="AD" clId="Web-{0457C98A-076B-39AD-C7D1-96115745E22F}" dt="2024-05-29T14:02:05.151" v="6"/>
          <ac:spMkLst>
            <pc:docMk/>
            <pc:sldMk cId="221433772" sldId="260"/>
            <ac:spMk id="6" creationId="{15E7AD6D-1266-B296-BF0C-FEDA9686DA1B}"/>
          </ac:spMkLst>
        </pc:spChg>
        <pc:spChg chg="add del">
          <ac:chgData name="Guest User" userId="S::urn:spo:anon#5effc670cbb0dfdcfa7b35fee99be84c7820991157550d47f94b5470e75f67c1::" providerId="AD" clId="Web-{0457C98A-076B-39AD-C7D1-96115745E22F}" dt="2024-05-29T14:02:23.917" v="8"/>
          <ac:spMkLst>
            <pc:docMk/>
            <pc:sldMk cId="221433772" sldId="260"/>
            <ac:spMk id="7" creationId="{B1578B0A-5416-18CB-A1C8-9A2472946C64}"/>
          </ac:spMkLst>
        </pc:spChg>
        <pc:spChg chg="add mod">
          <ac:chgData name="Guest User" userId="S::urn:spo:anon#5effc670cbb0dfdcfa7b35fee99be84c7820991157550d47f94b5470e75f67c1::" providerId="AD" clId="Web-{0457C98A-076B-39AD-C7D1-96115745E22F}" dt="2024-05-29T14:59:26.855" v="1461" actId="20577"/>
          <ac:spMkLst>
            <pc:docMk/>
            <pc:sldMk cId="221433772" sldId="260"/>
            <ac:spMk id="8" creationId="{E22FDE50-2190-D66F-1209-A8DF3FBEE4E8}"/>
          </ac:spMkLst>
        </pc:spChg>
        <pc:spChg chg="add mod">
          <ac:chgData name="Guest User" userId="S::urn:spo:anon#5effc670cbb0dfdcfa7b35fee99be84c7820991157550d47f94b5470e75f67c1::" providerId="AD" clId="Web-{0457C98A-076B-39AD-C7D1-96115745E22F}" dt="2024-05-29T14:59:12.964" v="1456" actId="1076"/>
          <ac:spMkLst>
            <pc:docMk/>
            <pc:sldMk cId="221433772" sldId="260"/>
            <ac:spMk id="9" creationId="{613A7F47-CECA-102B-25CB-E674226EF4D0}"/>
          </ac:spMkLst>
        </pc:spChg>
        <pc:picChg chg="add mod">
          <ac:chgData name="Guest User" userId="S::urn:spo:anon#5effc670cbb0dfdcfa7b35fee99be84c7820991157550d47f94b5470e75f67c1::" providerId="AD" clId="Web-{0457C98A-076B-39AD-C7D1-96115745E22F}" dt="2024-05-29T14:02:42.074" v="11" actId="1076"/>
          <ac:picMkLst>
            <pc:docMk/>
            <pc:sldMk cId="221433772" sldId="260"/>
            <ac:picMk id="3" creationId="{9181623D-6E73-EFD0-B07F-4E86D9DB8BF0}"/>
          </ac:picMkLst>
        </pc:picChg>
        <pc:picChg chg="mod">
          <ac:chgData name="Guest User" userId="S::urn:spo:anon#5effc670cbb0dfdcfa7b35fee99be84c7820991157550d47f94b5470e75f67c1::" providerId="AD" clId="Web-{0457C98A-076B-39AD-C7D1-96115745E22F}" dt="2024-05-29T14:02:38.980" v="10" actId="14100"/>
          <ac:picMkLst>
            <pc:docMk/>
            <pc:sldMk cId="221433772" sldId="260"/>
            <ac:picMk id="1028" creationId="{CDD5150B-515E-64E7-D7B7-41BF8AD7BF67}"/>
          </ac:picMkLst>
        </pc:picChg>
      </pc:sldChg>
      <pc:sldChg chg="modSp">
        <pc:chgData name="Guest User" userId="S::urn:spo:anon#5effc670cbb0dfdcfa7b35fee99be84c7820991157550d47f94b5470e75f67c1::" providerId="AD" clId="Web-{0457C98A-076B-39AD-C7D1-96115745E22F}" dt="2024-05-29T14:11:43.563" v="148" actId="20577"/>
        <pc:sldMkLst>
          <pc:docMk/>
          <pc:sldMk cId="534871331" sldId="281"/>
        </pc:sldMkLst>
        <pc:spChg chg="mod">
          <ac:chgData name="Guest User" userId="S::urn:spo:anon#5effc670cbb0dfdcfa7b35fee99be84c7820991157550d47f94b5470e75f67c1::" providerId="AD" clId="Web-{0457C98A-076B-39AD-C7D1-96115745E22F}" dt="2024-05-29T14:11:43.563" v="148" actId="20577"/>
          <ac:spMkLst>
            <pc:docMk/>
            <pc:sldMk cId="534871331" sldId="281"/>
            <ac:spMk id="8" creationId="{78F842F2-4B16-CBF9-BAF7-9AD3B804FF1E}"/>
          </ac:spMkLst>
        </pc:spChg>
      </pc:sldChg>
      <pc:sldChg chg="modSp">
        <pc:chgData name="Guest User" userId="S::urn:spo:anon#5effc670cbb0dfdcfa7b35fee99be84c7820991157550d47f94b5470e75f67c1::" providerId="AD" clId="Web-{0457C98A-076B-39AD-C7D1-96115745E22F}" dt="2024-05-29T14:22:36.727" v="368" actId="20577"/>
        <pc:sldMkLst>
          <pc:docMk/>
          <pc:sldMk cId="1391754170" sldId="282"/>
        </pc:sldMkLst>
        <pc:spChg chg="mod">
          <ac:chgData name="Guest User" userId="S::urn:spo:anon#5effc670cbb0dfdcfa7b35fee99be84c7820991157550d47f94b5470e75f67c1::" providerId="AD" clId="Web-{0457C98A-076B-39AD-C7D1-96115745E22F}" dt="2024-05-29T14:22:36.727" v="368" actId="20577"/>
          <ac:spMkLst>
            <pc:docMk/>
            <pc:sldMk cId="1391754170" sldId="282"/>
            <ac:spMk id="5" creationId="{4EE4EEC6-6E21-B8A5-09EC-9EF606A8DF03}"/>
          </ac:spMkLst>
        </pc:spChg>
      </pc:sldChg>
      <pc:sldChg chg="modSp">
        <pc:chgData name="Guest User" userId="S::urn:spo:anon#5effc670cbb0dfdcfa7b35fee99be84c7820991157550d47f94b5470e75f67c1::" providerId="AD" clId="Web-{0457C98A-076B-39AD-C7D1-96115745E22F}" dt="2024-05-29T14:33:39.470" v="768"/>
        <pc:sldMkLst>
          <pc:docMk/>
          <pc:sldMk cId="3367347818" sldId="284"/>
        </pc:sldMkLst>
        <pc:spChg chg="mod">
          <ac:chgData name="Guest User" userId="S::urn:spo:anon#5effc670cbb0dfdcfa7b35fee99be84c7820991157550d47f94b5470e75f67c1::" providerId="AD" clId="Web-{0457C98A-076B-39AD-C7D1-96115745E22F}" dt="2024-05-29T14:25:16.311" v="392" actId="20577"/>
          <ac:spMkLst>
            <pc:docMk/>
            <pc:sldMk cId="3367347818" sldId="284"/>
            <ac:spMk id="2" creationId="{9BBF13DE-8DF1-B380-AB72-4E71F7C9BF01}"/>
          </ac:spMkLst>
        </pc:spChg>
        <pc:spChg chg="mod">
          <ac:chgData name="Guest User" userId="S::urn:spo:anon#5effc670cbb0dfdcfa7b35fee99be84c7820991157550d47f94b5470e75f67c1::" providerId="AD" clId="Web-{0457C98A-076B-39AD-C7D1-96115745E22F}" dt="2024-05-29T14:24:23.450" v="387" actId="20577"/>
          <ac:spMkLst>
            <pc:docMk/>
            <pc:sldMk cId="3367347818" sldId="284"/>
            <ac:spMk id="3" creationId="{3EE5EC4D-4408-7BD8-CBB9-F8A2D0F33F8B}"/>
          </ac:spMkLst>
        </pc:spChg>
        <pc:graphicFrameChg chg="mod modGraphic">
          <ac:chgData name="Guest User" userId="S::urn:spo:anon#5effc670cbb0dfdcfa7b35fee99be84c7820991157550d47f94b5470e75f67c1::" providerId="AD" clId="Web-{0457C98A-076B-39AD-C7D1-96115745E22F}" dt="2024-05-29T14:33:39.470" v="768"/>
          <ac:graphicFrameMkLst>
            <pc:docMk/>
            <pc:sldMk cId="3367347818" sldId="284"/>
            <ac:graphicFrameMk id="5" creationId="{B31A3622-298D-0C3B-300E-D9C950DC7BE8}"/>
          </ac:graphicFrameMkLst>
        </pc:graphicFrameChg>
      </pc:sldChg>
      <pc:sldChg chg="addSp delSp modSp">
        <pc:chgData name="Guest User" userId="S::urn:spo:anon#5effc670cbb0dfdcfa7b35fee99be84c7820991157550d47f94b5470e75f67c1::" providerId="AD" clId="Web-{0457C98A-076B-39AD-C7D1-96115745E22F}" dt="2024-05-29T15:09:53.847" v="1550" actId="1076"/>
        <pc:sldMkLst>
          <pc:docMk/>
          <pc:sldMk cId="2600017787" sldId="286"/>
        </pc:sldMkLst>
        <pc:spChg chg="add del">
          <ac:chgData name="Guest User" userId="S::urn:spo:anon#5effc670cbb0dfdcfa7b35fee99be84c7820991157550d47f94b5470e75f67c1::" providerId="AD" clId="Web-{0457C98A-076B-39AD-C7D1-96115745E22F}" dt="2024-05-29T15:07:57.311" v="1463"/>
          <ac:spMkLst>
            <pc:docMk/>
            <pc:sldMk cId="2600017787" sldId="286"/>
            <ac:spMk id="3" creationId="{3EDDD3F0-AB68-E1C4-20D6-04CE2C50C10D}"/>
          </ac:spMkLst>
        </pc:spChg>
        <pc:spChg chg="add mod">
          <ac:chgData name="Guest User" userId="S::urn:spo:anon#5effc670cbb0dfdcfa7b35fee99be84c7820991157550d47f94b5470e75f67c1::" providerId="AD" clId="Web-{0457C98A-076B-39AD-C7D1-96115745E22F}" dt="2024-05-29T15:09:08.395" v="1539" actId="20577"/>
          <ac:spMkLst>
            <pc:docMk/>
            <pc:sldMk cId="2600017787" sldId="286"/>
            <ac:spMk id="5" creationId="{8E99BDC5-41FB-F6ED-B974-12A480BC3BCD}"/>
          </ac:spMkLst>
        </pc:spChg>
        <pc:picChg chg="mod">
          <ac:chgData name="Guest User" userId="S::urn:spo:anon#5effc670cbb0dfdcfa7b35fee99be84c7820991157550d47f94b5470e75f67c1::" providerId="AD" clId="Web-{0457C98A-076B-39AD-C7D1-96115745E22F}" dt="2024-05-29T15:09:28.611" v="1546" actId="1076"/>
          <ac:picMkLst>
            <pc:docMk/>
            <pc:sldMk cId="2600017787" sldId="286"/>
            <ac:picMk id="8" creationId="{B224BC91-E2D6-70E3-3A2F-ED9C72582F5D}"/>
          </ac:picMkLst>
        </pc:picChg>
        <pc:picChg chg="mod">
          <ac:chgData name="Guest User" userId="S::urn:spo:anon#5effc670cbb0dfdcfa7b35fee99be84c7820991157550d47f94b5470e75f67c1::" providerId="AD" clId="Web-{0457C98A-076B-39AD-C7D1-96115745E22F}" dt="2024-05-29T15:09:53.847" v="1550" actId="1076"/>
          <ac:picMkLst>
            <pc:docMk/>
            <pc:sldMk cId="2600017787" sldId="286"/>
            <ac:picMk id="2050" creationId="{83684D1A-6532-D680-A435-F62FDF516313}"/>
          </ac:picMkLst>
        </pc:picChg>
        <pc:picChg chg="mod">
          <ac:chgData name="Guest User" userId="S::urn:spo:anon#5effc670cbb0dfdcfa7b35fee99be84c7820991157550d47f94b5470e75f67c1::" providerId="AD" clId="Web-{0457C98A-076B-39AD-C7D1-96115745E22F}" dt="2024-05-29T15:09:38.080" v="1547" actId="14100"/>
          <ac:picMkLst>
            <pc:docMk/>
            <pc:sldMk cId="2600017787" sldId="286"/>
            <ac:picMk id="2051" creationId="{982CC424-8E2E-B5BA-B9F4-1B8071965B7E}"/>
          </ac:picMkLst>
        </pc:picChg>
      </pc:sldChg>
      <pc:sldChg chg="modSp">
        <pc:chgData name="Guest User" userId="S::urn:spo:anon#5effc670cbb0dfdcfa7b35fee99be84c7820991157550d47f94b5470e75f67c1::" providerId="AD" clId="Web-{0457C98A-076B-39AD-C7D1-96115745E22F}" dt="2024-05-29T14:33:22.188" v="766"/>
        <pc:sldMkLst>
          <pc:docMk/>
          <pc:sldMk cId="1928516359" sldId="287"/>
        </pc:sldMkLst>
        <pc:graphicFrameChg chg="mod modGraphic">
          <ac:chgData name="Guest User" userId="S::urn:spo:anon#5effc670cbb0dfdcfa7b35fee99be84c7820991157550d47f94b5470e75f67c1::" providerId="AD" clId="Web-{0457C98A-076B-39AD-C7D1-96115745E22F}" dt="2024-05-29T14:33:22.188" v="766"/>
          <ac:graphicFrameMkLst>
            <pc:docMk/>
            <pc:sldMk cId="1928516359" sldId="287"/>
            <ac:graphicFrameMk id="2" creationId="{D60AF08B-1C66-10DC-9D16-A410AD9B5C2F}"/>
          </ac:graphicFrameMkLst>
        </pc:graphicFrameChg>
      </pc:sldChg>
      <pc:sldChg chg="modSp">
        <pc:chgData name="Guest User" userId="S::urn:spo:anon#5effc670cbb0dfdcfa7b35fee99be84c7820991157550d47f94b5470e75f67c1::" providerId="AD" clId="Web-{0457C98A-076B-39AD-C7D1-96115745E22F}" dt="2024-05-29T15:13:35.027" v="1555" actId="20577"/>
        <pc:sldMkLst>
          <pc:docMk/>
          <pc:sldMk cId="4151488842" sldId="288"/>
        </pc:sldMkLst>
        <pc:spChg chg="mod">
          <ac:chgData name="Guest User" userId="S::urn:spo:anon#5effc670cbb0dfdcfa7b35fee99be84c7820991157550d47f94b5470e75f67c1::" providerId="AD" clId="Web-{0457C98A-076B-39AD-C7D1-96115745E22F}" dt="2024-05-29T15:13:35.027" v="1555" actId="20577"/>
          <ac:spMkLst>
            <pc:docMk/>
            <pc:sldMk cId="4151488842" sldId="288"/>
            <ac:spMk id="3" creationId="{84D2C01F-2F1D-89C7-0822-7F549F73E329}"/>
          </ac:spMkLst>
        </pc:spChg>
      </pc:sldChg>
      <pc:sldChg chg="modSp">
        <pc:chgData name="Guest User" userId="S::urn:spo:anon#5effc670cbb0dfdcfa7b35fee99be84c7820991157550d47f94b5470e75f67c1::" providerId="AD" clId="Web-{0457C98A-076B-39AD-C7D1-96115745E22F}" dt="2024-05-29T14:57:43.539" v="1436" actId="20577"/>
        <pc:sldMkLst>
          <pc:docMk/>
          <pc:sldMk cId="41684881" sldId="295"/>
        </pc:sldMkLst>
        <pc:spChg chg="mod">
          <ac:chgData name="Guest User" userId="S::urn:spo:anon#5effc670cbb0dfdcfa7b35fee99be84c7820991157550d47f94b5470e75f67c1::" providerId="AD" clId="Web-{0457C98A-076B-39AD-C7D1-96115745E22F}" dt="2024-05-29T14:57:43.539" v="1436" actId="20577"/>
          <ac:spMkLst>
            <pc:docMk/>
            <pc:sldMk cId="41684881" sldId="295"/>
            <ac:spMk id="3" creationId="{734CFAC5-863F-C743-EE8D-B9564CC43E47}"/>
          </ac:spMkLst>
        </pc:spChg>
      </pc:sldChg>
      <pc:sldChg chg="modSp">
        <pc:chgData name="Guest User" userId="S::urn:spo:anon#5effc670cbb0dfdcfa7b35fee99be84c7820991157550d47f94b5470e75f67c1::" providerId="AD" clId="Web-{0457C98A-076B-39AD-C7D1-96115745E22F}" dt="2024-05-29T14:38:04.277" v="980"/>
        <pc:sldMkLst>
          <pc:docMk/>
          <pc:sldMk cId="1064474958" sldId="296"/>
        </pc:sldMkLst>
        <pc:graphicFrameChg chg="mod modGraphic">
          <ac:chgData name="Guest User" userId="S::urn:spo:anon#5effc670cbb0dfdcfa7b35fee99be84c7820991157550d47f94b5470e75f67c1::" providerId="AD" clId="Web-{0457C98A-076B-39AD-C7D1-96115745E22F}" dt="2024-05-29T14:38:04.277" v="980"/>
          <ac:graphicFrameMkLst>
            <pc:docMk/>
            <pc:sldMk cId="1064474958" sldId="296"/>
            <ac:graphicFrameMk id="9" creationId="{8F18AADF-B0D0-C6F9-E689-259739A449C7}"/>
          </ac:graphicFrameMkLst>
        </pc:graphicFrameChg>
      </pc:sldChg>
      <pc:sldChg chg="addSp delSp modSp">
        <pc:chgData name="Guest User" userId="S::urn:spo:anon#5effc670cbb0dfdcfa7b35fee99be84c7820991157550d47f94b5470e75f67c1::" providerId="AD" clId="Web-{0457C98A-076B-39AD-C7D1-96115745E22F}" dt="2024-05-29T14:57:14.913" v="1416" actId="20577"/>
        <pc:sldMkLst>
          <pc:docMk/>
          <pc:sldMk cId="347281120" sldId="299"/>
        </pc:sldMkLst>
        <pc:spChg chg="add del">
          <ac:chgData name="Guest User" userId="S::urn:spo:anon#5effc670cbb0dfdcfa7b35fee99be84c7820991157550d47f94b5470e75f67c1::" providerId="AD" clId="Web-{0457C98A-076B-39AD-C7D1-96115745E22F}" dt="2024-05-29T14:52:57.638" v="1267"/>
          <ac:spMkLst>
            <pc:docMk/>
            <pc:sldMk cId="347281120" sldId="299"/>
            <ac:spMk id="3" creationId="{C906089C-45CF-6529-55DA-FB8260F273F6}"/>
          </ac:spMkLst>
        </pc:spChg>
        <pc:spChg chg="add mod">
          <ac:chgData name="Guest User" userId="S::urn:spo:anon#5effc670cbb0dfdcfa7b35fee99be84c7820991157550d47f94b5470e75f67c1::" providerId="AD" clId="Web-{0457C98A-076B-39AD-C7D1-96115745E22F}" dt="2024-05-29T14:57:14.913" v="1416" actId="20577"/>
          <ac:spMkLst>
            <pc:docMk/>
            <pc:sldMk cId="347281120" sldId="299"/>
            <ac:spMk id="6" creationId="{ECF23648-7548-9659-B99E-4A2DA0047CBF}"/>
          </ac:spMkLst>
        </pc:spChg>
      </pc:sldChg>
    </pc:docChg>
  </pc:docChgLst>
  <pc:docChgLst>
    <pc:chgData name="Guest User" userId="S::urn:spo:anon#5effc670cbb0dfdcfa7b35fee99be84c7820991157550d47f94b5470e75f67c1::" providerId="AD" clId="Web-{E771BB49-3DDF-71EB-D090-39D514FA557F}"/>
    <pc:docChg chg="modSld">
      <pc:chgData name="Guest User" userId="S::urn:spo:anon#5effc670cbb0dfdcfa7b35fee99be84c7820991157550d47f94b5470e75f67c1::" providerId="AD" clId="Web-{E771BB49-3DDF-71EB-D090-39D514FA557F}" dt="2024-05-30T01:19:28.839" v="157" actId="20577"/>
      <pc:docMkLst>
        <pc:docMk/>
      </pc:docMkLst>
      <pc:sldChg chg="modSp">
        <pc:chgData name="Guest User" userId="S::urn:spo:anon#5effc670cbb0dfdcfa7b35fee99be84c7820991157550d47f94b5470e75f67c1::" providerId="AD" clId="Web-{E771BB49-3DDF-71EB-D090-39D514FA557F}" dt="2024-05-30T01:06:57.708" v="47" actId="20577"/>
        <pc:sldMkLst>
          <pc:docMk/>
          <pc:sldMk cId="2770276236" sldId="274"/>
        </pc:sldMkLst>
        <pc:spChg chg="mod">
          <ac:chgData name="Guest User" userId="S::urn:spo:anon#5effc670cbb0dfdcfa7b35fee99be84c7820991157550d47f94b5470e75f67c1::" providerId="AD" clId="Web-{E771BB49-3DDF-71EB-D090-39D514FA557F}" dt="2024-05-30T01:06:57.708" v="47" actId="20577"/>
          <ac:spMkLst>
            <pc:docMk/>
            <pc:sldMk cId="2770276236" sldId="274"/>
            <ac:spMk id="10" creationId="{F49DF8D1-7E63-BDF6-5B74-7CDAEB945EC3}"/>
          </ac:spMkLst>
        </pc:spChg>
      </pc:sldChg>
      <pc:sldChg chg="modSp">
        <pc:chgData name="Guest User" userId="S::urn:spo:anon#5effc670cbb0dfdcfa7b35fee99be84c7820991157550d47f94b5470e75f67c1::" providerId="AD" clId="Web-{E771BB49-3DDF-71EB-D090-39D514FA557F}" dt="2024-05-30T01:19:28.839" v="157" actId="20577"/>
        <pc:sldMkLst>
          <pc:docMk/>
          <pc:sldMk cId="4151488842" sldId="288"/>
        </pc:sldMkLst>
        <pc:spChg chg="mod">
          <ac:chgData name="Guest User" userId="S::urn:spo:anon#5effc670cbb0dfdcfa7b35fee99be84c7820991157550d47f94b5470e75f67c1::" providerId="AD" clId="Web-{E771BB49-3DDF-71EB-D090-39D514FA557F}" dt="2024-05-30T01:19:28.839" v="157" actId="20577"/>
          <ac:spMkLst>
            <pc:docMk/>
            <pc:sldMk cId="4151488842" sldId="288"/>
            <ac:spMk id="3" creationId="{84D2C01F-2F1D-89C7-0822-7F549F73E329}"/>
          </ac:spMkLst>
        </pc:spChg>
      </pc:sldChg>
      <pc:sldChg chg="modSp">
        <pc:chgData name="Guest User" userId="S::urn:spo:anon#5effc670cbb0dfdcfa7b35fee99be84c7820991157550d47f94b5470e75f67c1::" providerId="AD" clId="Web-{E771BB49-3DDF-71EB-D090-39D514FA557F}" dt="2024-05-30T01:18:21.964" v="155" actId="20577"/>
        <pc:sldMkLst>
          <pc:docMk/>
          <pc:sldMk cId="464033839" sldId="298"/>
        </pc:sldMkLst>
        <pc:spChg chg="mod">
          <ac:chgData name="Guest User" userId="S::urn:spo:anon#5effc670cbb0dfdcfa7b35fee99be84c7820991157550d47f94b5470e75f67c1::" providerId="AD" clId="Web-{E771BB49-3DDF-71EB-D090-39D514FA557F}" dt="2024-05-30T01:18:21.964" v="155" actId="20577"/>
          <ac:spMkLst>
            <pc:docMk/>
            <pc:sldMk cId="464033839" sldId="298"/>
            <ac:spMk id="3" creationId="{46D939D3-FA79-4B9B-B127-73BDCFA7B6DC}"/>
          </ac:spMkLst>
        </pc:spChg>
      </pc:sldChg>
    </pc:docChg>
  </pc:docChgLst>
</pc:chgInfo>
</file>

<file path=ppt/comments/modernComment_103_7B2A14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EFC7E2D-0E2D-41D5-AF74-8F8CA88F7519}" authorId="{56DDB57A-76BF-93C5-70F6-9DEB9A57E71D}" created="2024-07-17T17:31:34.973">
    <pc:sldMkLst xmlns:pc="http://schemas.microsoft.com/office/powerpoint/2013/main/command">
      <pc:docMk/>
      <pc:sldMk cId="2066355306" sldId="259"/>
    </pc:sldMkLst>
    <p188:txBody>
      <a:bodyPr/>
      <a:lstStyle/>
      <a:p>
        <a:r>
          <a:rPr lang="en-US"/>
          <a:t>Ví dụ
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0F6722-C1FE-4006-A314-5D16C172E0F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14BBEF2-DF92-4145-A626-E94CDAEE25FB}">
      <dgm:prSet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r>
            <a:rPr lang="vi-VN" sz="280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Giới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thiệu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800" dirty="0">
              <a:latin typeface="Arial" panose="020B0604020202020204" pitchFamily="34" charset="0"/>
              <a:cs typeface="Arial" panose="020B0604020202020204" pitchFamily="34" charset="0"/>
            </a:rPr>
            <a:t>bài toán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060A10-12BA-4F4B-A208-34BCB6271CDD}" type="parTrans" cxnId="{47027963-0053-44C9-862B-BB67D999B3A4}">
      <dgm:prSet/>
      <dgm:spPr/>
      <dgm:t>
        <a:bodyPr/>
        <a:lstStyle/>
        <a:p>
          <a:endParaRPr lang="en-US"/>
        </a:p>
      </dgm:t>
    </dgm:pt>
    <dgm:pt modelId="{423E65BA-A4FA-459E-938C-DD26D3D00AC9}" type="sibTrans" cxnId="{47027963-0053-44C9-862B-BB67D999B3A4}">
      <dgm:prSet/>
      <dgm:spPr/>
      <dgm:t>
        <a:bodyPr/>
        <a:lstStyle/>
        <a:p>
          <a:endParaRPr lang="en-US"/>
        </a:p>
      </dgm:t>
    </dgm:pt>
    <dgm:pt modelId="{8E7FBF09-4E54-4EBA-B1EF-3CF9455F97C7}">
      <dgm:prSet custT="1"/>
      <dgm:spPr/>
      <dgm:t>
        <a:bodyPr/>
        <a:lstStyle/>
        <a:p>
          <a:r>
            <a:rPr lang="vi-VN" sz="2800" dirty="0">
              <a:latin typeface="Arial" panose="020B0604020202020204" pitchFamily="34" charset="0"/>
              <a:cs typeface="Arial" panose="020B0604020202020204" pitchFamily="34" charset="0"/>
            </a:rPr>
            <a:t>II.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sở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thuyết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mục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821E6D-51CF-431E-83EC-C0B5D73FC3D7}" type="parTrans" cxnId="{D18EE9B0-2484-4199-9815-61A93E175A54}">
      <dgm:prSet/>
      <dgm:spPr/>
      <dgm:t>
        <a:bodyPr/>
        <a:lstStyle/>
        <a:p>
          <a:endParaRPr lang="en-US"/>
        </a:p>
      </dgm:t>
    </dgm:pt>
    <dgm:pt modelId="{2190FD19-5D73-4D49-AEC6-3FA5DA7503B1}" type="sibTrans" cxnId="{D18EE9B0-2484-4199-9815-61A93E175A54}">
      <dgm:prSet/>
      <dgm:spPr/>
      <dgm:t>
        <a:bodyPr/>
        <a:lstStyle/>
        <a:p>
          <a:endParaRPr lang="en-US"/>
        </a:p>
      </dgm:t>
    </dgm:pt>
    <dgm:pt modelId="{F6A1D82A-DFDF-4425-8943-87B88B227B81}">
      <dgm:prSet custT="1"/>
      <dgm:spPr/>
      <dgm:t>
        <a:bodyPr/>
        <a:lstStyle/>
        <a:p>
          <a:r>
            <a:rPr lang="vi-VN" sz="2800" dirty="0">
              <a:latin typeface="Arial" panose="020B0604020202020204" pitchFamily="34" charset="0"/>
              <a:cs typeface="Arial" panose="020B0604020202020204" pitchFamily="34" charset="0"/>
            </a:rPr>
            <a:t>III.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Triển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khai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đánh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4B68AC-1736-44B5-B426-649A0E42CEFB}" type="parTrans" cxnId="{F380EDF7-E32C-4C37-BF87-36F4EA0C096D}">
      <dgm:prSet/>
      <dgm:spPr/>
      <dgm:t>
        <a:bodyPr/>
        <a:lstStyle/>
        <a:p>
          <a:endParaRPr lang="en-US"/>
        </a:p>
      </dgm:t>
    </dgm:pt>
    <dgm:pt modelId="{EFF7E957-EE28-4835-85F5-1F508DF3EB4B}" type="sibTrans" cxnId="{F380EDF7-E32C-4C37-BF87-36F4EA0C096D}">
      <dgm:prSet/>
      <dgm:spPr/>
      <dgm:t>
        <a:bodyPr/>
        <a:lstStyle/>
        <a:p>
          <a:endParaRPr lang="en-US"/>
        </a:p>
      </dgm:t>
    </dgm:pt>
    <dgm:pt modelId="{7E769F47-F065-48AC-92AC-B6F8D970ADFC}">
      <dgm:prSet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V</a:t>
          </a:r>
          <a:r>
            <a:rPr lang="vi-VN" sz="2800" dirty="0">
              <a:latin typeface="Arial" panose="020B0604020202020204" pitchFamily="34" charset="0"/>
              <a:cs typeface="Arial" panose="020B0604020202020204" pitchFamily="34" charset="0"/>
            </a:rPr>
            <a:t>. Kết luận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35C6D4-666D-44D6-B595-A223A294CE0F}" type="parTrans" cxnId="{9E477B06-7768-4C52-89B2-2D93A851358F}">
      <dgm:prSet/>
      <dgm:spPr/>
      <dgm:t>
        <a:bodyPr/>
        <a:lstStyle/>
        <a:p>
          <a:endParaRPr lang="en-US"/>
        </a:p>
      </dgm:t>
    </dgm:pt>
    <dgm:pt modelId="{D9C1E87D-BEE2-47A3-9738-F43142E7EAE3}" type="sibTrans" cxnId="{9E477B06-7768-4C52-89B2-2D93A851358F}">
      <dgm:prSet/>
      <dgm:spPr/>
      <dgm:t>
        <a:bodyPr/>
        <a:lstStyle/>
        <a:p>
          <a:endParaRPr lang="en-US"/>
        </a:p>
      </dgm:t>
    </dgm:pt>
    <dgm:pt modelId="{202D7AA5-1798-4491-A8AE-21A1B1523378}">
      <dgm:prSet custT="1"/>
      <dgm:spPr/>
      <dgm:t>
        <a:bodyPr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IV.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Chương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thử</a:t>
          </a:r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dirty="0" err="1">
              <a:latin typeface="Arial" panose="020B0604020202020204" pitchFamily="34" charset="0"/>
              <a:cs typeface="Arial" panose="020B0604020202020204" pitchFamily="34" charset="0"/>
            </a:rPr>
            <a:t>nghiệm</a:t>
          </a:r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88A9270-998D-420F-B925-A7C9A6FED887}" type="parTrans" cxnId="{109F829E-62E8-421E-8285-11BDFD9D6A4C}">
      <dgm:prSet/>
      <dgm:spPr/>
      <dgm:t>
        <a:bodyPr/>
        <a:lstStyle/>
        <a:p>
          <a:endParaRPr lang="en-US"/>
        </a:p>
      </dgm:t>
    </dgm:pt>
    <dgm:pt modelId="{F83372D5-8717-4A27-9F22-67C34A684C58}" type="sibTrans" cxnId="{109F829E-62E8-421E-8285-11BDFD9D6A4C}">
      <dgm:prSet/>
      <dgm:spPr/>
      <dgm:t>
        <a:bodyPr/>
        <a:lstStyle/>
        <a:p>
          <a:endParaRPr lang="en-US"/>
        </a:p>
      </dgm:t>
    </dgm:pt>
    <dgm:pt modelId="{F5864D39-2B2B-44AF-A68C-CC6ECD2E6A96}" type="pres">
      <dgm:prSet presAssocID="{F60F6722-C1FE-4006-A314-5D16C172E0FC}" presName="linear" presStyleCnt="0">
        <dgm:presLayoutVars>
          <dgm:animLvl val="lvl"/>
          <dgm:resizeHandles val="exact"/>
        </dgm:presLayoutVars>
      </dgm:prSet>
      <dgm:spPr/>
    </dgm:pt>
    <dgm:pt modelId="{ED0395EC-268A-48FF-9F58-AFFA41625638}" type="pres">
      <dgm:prSet presAssocID="{E14BBEF2-DF92-4145-A626-E94CDAEE25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0C85817-94BC-415E-A948-F640FBFC6EC3}" type="pres">
      <dgm:prSet presAssocID="{423E65BA-A4FA-459E-938C-DD26D3D00AC9}" presName="spacer" presStyleCnt="0"/>
      <dgm:spPr/>
    </dgm:pt>
    <dgm:pt modelId="{5B18D321-2760-4EF0-BC9D-8031DB0E6E2D}" type="pres">
      <dgm:prSet presAssocID="{8E7FBF09-4E54-4EBA-B1EF-3CF9455F97C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6D29383-027F-4B28-8549-00D6C73710D5}" type="pres">
      <dgm:prSet presAssocID="{2190FD19-5D73-4D49-AEC6-3FA5DA7503B1}" presName="spacer" presStyleCnt="0"/>
      <dgm:spPr/>
    </dgm:pt>
    <dgm:pt modelId="{15BDA8C5-398C-413B-84A4-BF55CE6F92F6}" type="pres">
      <dgm:prSet presAssocID="{F6A1D82A-DFDF-4425-8943-87B88B227B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08C95A5-948B-4B12-841D-E08E552278AF}" type="pres">
      <dgm:prSet presAssocID="{EFF7E957-EE28-4835-85F5-1F508DF3EB4B}" presName="spacer" presStyleCnt="0"/>
      <dgm:spPr/>
    </dgm:pt>
    <dgm:pt modelId="{2F93224C-B1FB-4997-BF99-9A300CDC2B42}" type="pres">
      <dgm:prSet presAssocID="{202D7AA5-1798-4491-A8AE-21A1B1523378}" presName="parentText" presStyleLbl="node1" presStyleIdx="3" presStyleCnt="5" custLinFactNeighborX="-34444">
        <dgm:presLayoutVars>
          <dgm:chMax val="0"/>
          <dgm:bulletEnabled val="1"/>
        </dgm:presLayoutVars>
      </dgm:prSet>
      <dgm:spPr/>
    </dgm:pt>
    <dgm:pt modelId="{6D37B172-A9D8-4876-A372-0E1C95D8B53C}" type="pres">
      <dgm:prSet presAssocID="{F83372D5-8717-4A27-9F22-67C34A684C58}" presName="spacer" presStyleCnt="0"/>
      <dgm:spPr/>
    </dgm:pt>
    <dgm:pt modelId="{F348011C-D1ED-4E31-A293-864269EC240A}" type="pres">
      <dgm:prSet presAssocID="{7E769F47-F065-48AC-92AC-B6F8D970ADF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E477B06-7768-4C52-89B2-2D93A851358F}" srcId="{F60F6722-C1FE-4006-A314-5D16C172E0FC}" destId="{7E769F47-F065-48AC-92AC-B6F8D970ADFC}" srcOrd="4" destOrd="0" parTransId="{7E35C6D4-666D-44D6-B595-A223A294CE0F}" sibTransId="{D9C1E87D-BEE2-47A3-9738-F43142E7EAE3}"/>
    <dgm:cxn modelId="{70BB990C-6EAE-468A-AF52-48F04FA53374}" type="presOf" srcId="{E14BBEF2-DF92-4145-A626-E94CDAEE25FB}" destId="{ED0395EC-268A-48FF-9F58-AFFA41625638}" srcOrd="0" destOrd="0" presId="urn:microsoft.com/office/officeart/2005/8/layout/vList2"/>
    <dgm:cxn modelId="{A110AF1D-AEBC-4249-8593-561DA41C62E0}" type="presOf" srcId="{F60F6722-C1FE-4006-A314-5D16C172E0FC}" destId="{F5864D39-2B2B-44AF-A68C-CC6ECD2E6A96}" srcOrd="0" destOrd="0" presId="urn:microsoft.com/office/officeart/2005/8/layout/vList2"/>
    <dgm:cxn modelId="{47027963-0053-44C9-862B-BB67D999B3A4}" srcId="{F60F6722-C1FE-4006-A314-5D16C172E0FC}" destId="{E14BBEF2-DF92-4145-A626-E94CDAEE25FB}" srcOrd="0" destOrd="0" parTransId="{42060A10-12BA-4F4B-A208-34BCB6271CDD}" sibTransId="{423E65BA-A4FA-459E-938C-DD26D3D00AC9}"/>
    <dgm:cxn modelId="{109F829E-62E8-421E-8285-11BDFD9D6A4C}" srcId="{F60F6722-C1FE-4006-A314-5D16C172E0FC}" destId="{202D7AA5-1798-4491-A8AE-21A1B1523378}" srcOrd="3" destOrd="0" parTransId="{B88A9270-998D-420F-B925-A7C9A6FED887}" sibTransId="{F83372D5-8717-4A27-9F22-67C34A684C58}"/>
    <dgm:cxn modelId="{0D0EC3A4-7A58-4A10-AAE1-6630AE233C56}" type="presOf" srcId="{F6A1D82A-DFDF-4425-8943-87B88B227B81}" destId="{15BDA8C5-398C-413B-84A4-BF55CE6F92F6}" srcOrd="0" destOrd="0" presId="urn:microsoft.com/office/officeart/2005/8/layout/vList2"/>
    <dgm:cxn modelId="{D18EE9B0-2484-4199-9815-61A93E175A54}" srcId="{F60F6722-C1FE-4006-A314-5D16C172E0FC}" destId="{8E7FBF09-4E54-4EBA-B1EF-3CF9455F97C7}" srcOrd="1" destOrd="0" parTransId="{94821E6D-51CF-431E-83EC-C0B5D73FC3D7}" sibTransId="{2190FD19-5D73-4D49-AEC6-3FA5DA7503B1}"/>
    <dgm:cxn modelId="{F8DFF1C0-883F-4479-BD71-8C8A288E8A90}" type="presOf" srcId="{202D7AA5-1798-4491-A8AE-21A1B1523378}" destId="{2F93224C-B1FB-4997-BF99-9A300CDC2B42}" srcOrd="0" destOrd="0" presId="urn:microsoft.com/office/officeart/2005/8/layout/vList2"/>
    <dgm:cxn modelId="{8D4D76D3-FC96-4813-86D7-85EE75FC3A00}" type="presOf" srcId="{8E7FBF09-4E54-4EBA-B1EF-3CF9455F97C7}" destId="{5B18D321-2760-4EF0-BC9D-8031DB0E6E2D}" srcOrd="0" destOrd="0" presId="urn:microsoft.com/office/officeart/2005/8/layout/vList2"/>
    <dgm:cxn modelId="{FD8A6EF2-6C7C-4C09-91BE-6D73570DE4BC}" type="presOf" srcId="{7E769F47-F065-48AC-92AC-B6F8D970ADFC}" destId="{F348011C-D1ED-4E31-A293-864269EC240A}" srcOrd="0" destOrd="0" presId="urn:microsoft.com/office/officeart/2005/8/layout/vList2"/>
    <dgm:cxn modelId="{F380EDF7-E32C-4C37-BF87-36F4EA0C096D}" srcId="{F60F6722-C1FE-4006-A314-5D16C172E0FC}" destId="{F6A1D82A-DFDF-4425-8943-87B88B227B81}" srcOrd="2" destOrd="0" parTransId="{D94B68AC-1736-44B5-B426-649A0E42CEFB}" sibTransId="{EFF7E957-EE28-4835-85F5-1F508DF3EB4B}"/>
    <dgm:cxn modelId="{75DEC5D0-6165-463D-ABFA-4011FF60174E}" type="presParOf" srcId="{F5864D39-2B2B-44AF-A68C-CC6ECD2E6A96}" destId="{ED0395EC-268A-48FF-9F58-AFFA41625638}" srcOrd="0" destOrd="0" presId="urn:microsoft.com/office/officeart/2005/8/layout/vList2"/>
    <dgm:cxn modelId="{BDC8B74A-7DF3-4F4B-9278-704EA21E8A5F}" type="presParOf" srcId="{F5864D39-2B2B-44AF-A68C-CC6ECD2E6A96}" destId="{E0C85817-94BC-415E-A948-F640FBFC6EC3}" srcOrd="1" destOrd="0" presId="urn:microsoft.com/office/officeart/2005/8/layout/vList2"/>
    <dgm:cxn modelId="{3538BAB9-7E93-4B99-96B8-EC479A8228A5}" type="presParOf" srcId="{F5864D39-2B2B-44AF-A68C-CC6ECD2E6A96}" destId="{5B18D321-2760-4EF0-BC9D-8031DB0E6E2D}" srcOrd="2" destOrd="0" presId="urn:microsoft.com/office/officeart/2005/8/layout/vList2"/>
    <dgm:cxn modelId="{B6D75CB9-3350-4204-97DF-95AC1390671E}" type="presParOf" srcId="{F5864D39-2B2B-44AF-A68C-CC6ECD2E6A96}" destId="{66D29383-027F-4B28-8549-00D6C73710D5}" srcOrd="3" destOrd="0" presId="urn:microsoft.com/office/officeart/2005/8/layout/vList2"/>
    <dgm:cxn modelId="{A450F7E2-547A-4792-A7E1-82408935803C}" type="presParOf" srcId="{F5864D39-2B2B-44AF-A68C-CC6ECD2E6A96}" destId="{15BDA8C5-398C-413B-84A4-BF55CE6F92F6}" srcOrd="4" destOrd="0" presId="urn:microsoft.com/office/officeart/2005/8/layout/vList2"/>
    <dgm:cxn modelId="{5AC68D6E-E70A-40AF-9C10-3C50239C2CA7}" type="presParOf" srcId="{F5864D39-2B2B-44AF-A68C-CC6ECD2E6A96}" destId="{408C95A5-948B-4B12-841D-E08E552278AF}" srcOrd="5" destOrd="0" presId="urn:microsoft.com/office/officeart/2005/8/layout/vList2"/>
    <dgm:cxn modelId="{35D0B5F2-CF48-4E42-95E4-B11E4323391B}" type="presParOf" srcId="{F5864D39-2B2B-44AF-A68C-CC6ECD2E6A96}" destId="{2F93224C-B1FB-4997-BF99-9A300CDC2B42}" srcOrd="6" destOrd="0" presId="urn:microsoft.com/office/officeart/2005/8/layout/vList2"/>
    <dgm:cxn modelId="{393B0DA8-2CD6-4597-A641-A563290C9B28}" type="presParOf" srcId="{F5864D39-2B2B-44AF-A68C-CC6ECD2E6A96}" destId="{6D37B172-A9D8-4876-A372-0E1C95D8B53C}" srcOrd="7" destOrd="0" presId="urn:microsoft.com/office/officeart/2005/8/layout/vList2"/>
    <dgm:cxn modelId="{13026C65-9FB1-4BFA-BDC9-E3F34C72CF2F}" type="presParOf" srcId="{F5864D39-2B2B-44AF-A68C-CC6ECD2E6A96}" destId="{F348011C-D1ED-4E31-A293-864269EC240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395EC-268A-48FF-9F58-AFFA41625638}">
      <dsp:nvSpPr>
        <dsp:cNvPr id="0" name=""/>
        <dsp:cNvSpPr/>
      </dsp:nvSpPr>
      <dsp:spPr>
        <a:xfrm>
          <a:off x="0" y="32304"/>
          <a:ext cx="7490753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I</a:t>
          </a:r>
          <a:r>
            <a:rPr lang="vi-VN" sz="2800" kern="120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Giới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thiệu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2800" kern="1200" dirty="0">
              <a:latin typeface="Arial" panose="020B0604020202020204" pitchFamily="34" charset="0"/>
              <a:cs typeface="Arial" panose="020B0604020202020204" pitchFamily="34" charset="0"/>
            </a:rPr>
            <a:t>bài toán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19" y="79823"/>
        <a:ext cx="7395715" cy="878402"/>
      </dsp:txXfrm>
    </dsp:sp>
    <dsp:sp modelId="{5B18D321-2760-4EF0-BC9D-8031DB0E6E2D}">
      <dsp:nvSpPr>
        <dsp:cNvPr id="0" name=""/>
        <dsp:cNvSpPr/>
      </dsp:nvSpPr>
      <dsp:spPr>
        <a:xfrm>
          <a:off x="0" y="1155504"/>
          <a:ext cx="7490753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>
              <a:latin typeface="Arial" panose="020B0604020202020204" pitchFamily="34" charset="0"/>
              <a:cs typeface="Arial" panose="020B0604020202020204" pitchFamily="34" charset="0"/>
            </a:rPr>
            <a:t>II.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sở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lý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thuyết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mục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19" y="1203023"/>
        <a:ext cx="7395715" cy="878402"/>
      </dsp:txXfrm>
    </dsp:sp>
    <dsp:sp modelId="{15BDA8C5-398C-413B-84A4-BF55CE6F92F6}">
      <dsp:nvSpPr>
        <dsp:cNvPr id="0" name=""/>
        <dsp:cNvSpPr/>
      </dsp:nvSpPr>
      <dsp:spPr>
        <a:xfrm>
          <a:off x="0" y="2278704"/>
          <a:ext cx="7490753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>
              <a:latin typeface="Arial" panose="020B0604020202020204" pitchFamily="34" charset="0"/>
              <a:cs typeface="Arial" panose="020B0604020202020204" pitchFamily="34" charset="0"/>
            </a:rPr>
            <a:t>III.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Triển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khai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đánh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giá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các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19" y="2326223"/>
        <a:ext cx="7395715" cy="878402"/>
      </dsp:txXfrm>
    </dsp:sp>
    <dsp:sp modelId="{2F93224C-B1FB-4997-BF99-9A300CDC2B42}">
      <dsp:nvSpPr>
        <dsp:cNvPr id="0" name=""/>
        <dsp:cNvSpPr/>
      </dsp:nvSpPr>
      <dsp:spPr>
        <a:xfrm>
          <a:off x="0" y="3401904"/>
          <a:ext cx="7490753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IV.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Chương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trình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thử</a:t>
          </a: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2800" kern="1200" dirty="0" err="1">
              <a:latin typeface="Arial" panose="020B0604020202020204" pitchFamily="34" charset="0"/>
              <a:cs typeface="Arial" panose="020B0604020202020204" pitchFamily="34" charset="0"/>
            </a:rPr>
            <a:t>nghiệm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19" y="3449423"/>
        <a:ext cx="7395715" cy="878402"/>
      </dsp:txXfrm>
    </dsp:sp>
    <dsp:sp modelId="{F348011C-D1ED-4E31-A293-864269EC240A}">
      <dsp:nvSpPr>
        <dsp:cNvPr id="0" name=""/>
        <dsp:cNvSpPr/>
      </dsp:nvSpPr>
      <dsp:spPr>
        <a:xfrm>
          <a:off x="0" y="4525104"/>
          <a:ext cx="7490753" cy="9734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V</a:t>
          </a:r>
          <a:r>
            <a:rPr lang="vi-VN" sz="2800" kern="1200" dirty="0">
              <a:latin typeface="Arial" panose="020B0604020202020204" pitchFamily="34" charset="0"/>
              <a:cs typeface="Arial" panose="020B0604020202020204" pitchFamily="34" charset="0"/>
            </a:rPr>
            <a:t>. Kết luận</a:t>
          </a: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7519" y="4572623"/>
        <a:ext cx="7395715" cy="878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7/18/2024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55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VOC2007 </a:t>
            </a:r>
            <a:r>
              <a:rPr lang="en-US" dirty="0" err="1"/>
              <a:t>và</a:t>
            </a:r>
            <a:r>
              <a:rPr lang="en-US" dirty="0"/>
              <a:t> VOC2012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28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44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76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finetune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prune.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xu </a:t>
            </a:r>
            <a:r>
              <a:rPr lang="en-US" dirty="0" err="1"/>
              <a:t>hướng</a:t>
            </a:r>
            <a:r>
              <a:rPr lang="en-US" dirty="0"/>
              <a:t> overfit.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ổn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=&gt;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94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5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: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block CNN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phức</a:t>
            </a:r>
            <a:r>
              <a:rPr lang="en-US" dirty="0"/>
              <a:t> </a:t>
            </a:r>
            <a:r>
              <a:rPr lang="en-US" dirty="0" err="1"/>
              <a:t>tạp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nhẹ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14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9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Ý </a:t>
            </a:r>
            <a:r>
              <a:rPr lang="en-US" dirty="0" err="1"/>
              <a:t>tưởng</a:t>
            </a:r>
            <a:r>
              <a:rPr lang="en-US" dirty="0"/>
              <a:t> lightweight design: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ghost convolution.</a:t>
            </a:r>
            <a:br>
              <a:rPr lang="en-US" dirty="0"/>
            </a:b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: </a:t>
            </a:r>
            <a:r>
              <a:rPr lang="en-US" dirty="0" err="1"/>
              <a:t>hình</a:t>
            </a:r>
            <a:r>
              <a:rPr lang="en-US" dirty="0"/>
              <a:t> 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712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ghost conv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conv,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bottleneck c2f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ghost bottleneck </a:t>
            </a:r>
            <a:r>
              <a:rPr lang="en-US" dirty="0" err="1"/>
              <a:t>và</a:t>
            </a:r>
            <a:r>
              <a:rPr lang="en-US" dirty="0"/>
              <a:t> ghostc2f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đương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56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, </a:t>
            </a:r>
            <a:r>
              <a:rPr lang="en-US" dirty="0" err="1"/>
              <a:t>mAP</a:t>
            </a:r>
            <a:r>
              <a:rPr lang="en-US" dirty="0"/>
              <a:t> </a:t>
            </a:r>
            <a:r>
              <a:rPr lang="en-US" dirty="0" err="1"/>
              <a:t>tăng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19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lightweight </a:t>
            </a:r>
            <a:r>
              <a:rPr lang="en-US" dirty="0" err="1"/>
              <a:t>có</a:t>
            </a:r>
            <a:r>
              <a:rPr lang="en-US" dirty="0"/>
              <a:t> FPS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nhẹ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base line.</a:t>
            </a:r>
            <a:br>
              <a:rPr lang="en-US" dirty="0"/>
            </a:b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FPS </a:t>
            </a:r>
            <a:r>
              <a:rPr lang="en-US" dirty="0" err="1"/>
              <a:t>mạnh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prune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70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Xin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chào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thầy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cô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bạn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nqnm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sv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KHMT k65. Sau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xin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bày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Nghiên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nén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phát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đối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tượng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bài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đếm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xe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hướng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sĩ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NTO.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55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mAP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723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demo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client server. Jetson Nano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server </a:t>
            </a:r>
            <a:r>
              <a:rPr lang="en-US" dirty="0" err="1"/>
              <a:t>và</a:t>
            </a:r>
            <a:r>
              <a:rPr lang="en-US" dirty="0"/>
              <a:t> server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detection =&gt;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bytetrack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tracking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041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đ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ồ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gồm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5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bắt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đầu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phần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thiệu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bài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6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4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nay,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lĩnh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tế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nông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nhân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edge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đang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trở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phổ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bao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giờ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hết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phép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ngay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chỗ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trễ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tiết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kiệm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băng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u="sng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mạng</a:t>
            </a:r>
            <a:r>
              <a:rPr lang="en-US" sz="1800" u="sng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edge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điện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thoại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cảm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biến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IoT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thường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mạnh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chạy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phức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tạp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Những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đòi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hỏi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toán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điều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edge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khó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có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đáp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giải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quyết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vấn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ta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kĩ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nén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kích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thước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tiêu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thụ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vẫn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duy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trì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904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phạm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vi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đồ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án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tại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nén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YOLOv8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nén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Jetson Nano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framework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TensorRT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đo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tốc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ứng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b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thể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2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yolo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scale s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dùng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nghiên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cứu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pháp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nén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42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Quantize: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thụ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tốc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  <a:p>
            <a:r>
              <a:rPr lang="en-US" dirty="0"/>
              <a:t>KD: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ko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19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YOLOv8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relu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silu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gốc</a:t>
            </a:r>
            <a:r>
              <a:rPr lang="en-US" dirty="0"/>
              <a:t>.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bao </a:t>
            </a:r>
            <a:r>
              <a:rPr lang="en-US" dirty="0" err="1"/>
              <a:t>gồm</a:t>
            </a:r>
            <a:r>
              <a:rPr lang="en-US" dirty="0"/>
              <a:t> 3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backbone neck </a:t>
            </a:r>
            <a:r>
              <a:rPr lang="en-US" dirty="0" err="1"/>
              <a:t>và</a:t>
            </a:r>
            <a:r>
              <a:rPr lang="en-US" dirty="0"/>
              <a:t> head. Trong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head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bbox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class </a:t>
            </a:r>
            <a:r>
              <a:rPr lang="en-US" dirty="0" err="1"/>
              <a:t>cho</a:t>
            </a:r>
            <a:r>
              <a:rPr lang="en-US" dirty="0"/>
              <a:t> object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135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mAP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object detection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IoU</a:t>
            </a:r>
            <a:r>
              <a:rPr lang="en-US" dirty="0"/>
              <a:t> threshold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bbox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gtbox</a:t>
            </a:r>
            <a:r>
              <a:rPr lang="en-US" dirty="0"/>
              <a:t>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đạc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mAP@50:95 </a:t>
            </a:r>
            <a:r>
              <a:rPr lang="vi-VN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trung bình cộng của các mAP tương ứng với các IOU threshold (0.5, 0.55, .. 0.95) với step là 0.05.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86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pPr/>
              <a:t>7/18/2024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7/18/2024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7/18/2024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pPr/>
              <a:t>7/18/2024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00376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7B2A146A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tensorrt" TargetMode="External"/><Relationship Id="rId2" Type="http://schemas.openxmlformats.org/officeDocument/2006/relationships/hyperlink" Target="https://github.com/ultralytics/ultralytics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husteduvn-my.sharepoint.com/:p:/g/personal/minh_nqn200408_sis_hust_edu_vn/EXR-_KtWW0ZNo7J5ZdRLy5kBJhR94CEpJZzhijnocRmbow?e=eGEAZ4" TargetMode="External"/><Relationship Id="rId4" Type="http://schemas.openxmlformats.org/officeDocument/2006/relationships/hyperlink" Target="https://arxiv.org/abs/1911.11907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endParaRPr lang="en-US" dirty="0"/>
          </a:p>
        </p:txBody>
      </p:sp>
      <p:pic>
        <p:nvPicPr>
          <p:cNvPr id="5122" name="Picture 2" descr="Intersection Over Union (IOU). | Download Scientific Diagram">
            <a:extLst>
              <a:ext uri="{FF2B5EF4-FFF2-40B4-BE49-F238E27FC236}">
                <a16:creationId xmlns:a16="http://schemas.microsoft.com/office/drawing/2014/main" id="{924A635A-D67B-4865-CE7E-D518B416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2194419"/>
            <a:ext cx="4501314" cy="216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8003E8-B23C-4C2A-D2E5-5E497DCC8207}"/>
              </a:ext>
            </a:extLst>
          </p:cNvPr>
          <p:cNvSpPr txBox="1"/>
          <p:nvPr/>
        </p:nvSpPr>
        <p:spPr>
          <a:xfrm>
            <a:off x="912308" y="1117201"/>
            <a:ext cx="5183692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TP: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IoU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của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bbox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và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gt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 box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/>
                <a:cs typeface="Arial"/>
              </a:rPr>
              <a:t> </a:t>
            </a:r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+mn-lt"/>
                <a:cs typeface="+mn-lt"/>
              </a:rPr>
              <a:t>≥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/>
                <a:cs typeface="Arial"/>
              </a:rPr>
              <a:t> 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IoU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 threshold.</a:t>
            </a:r>
          </a:p>
          <a:p>
            <a:pPr algn="just">
              <a:spcBef>
                <a:spcPts val="600"/>
              </a:spcBef>
            </a:pP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FP: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bbox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gt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box &lt; </a:t>
            </a:r>
            <a:r>
              <a:rPr lang="en-US" b="0" i="0" dirty="0" err="1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b="0" i="0" dirty="0">
                <a:solidFill>
                  <a:srgbClr val="1B1B1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threshold.</a:t>
            </a:r>
          </a:p>
          <a:p>
            <a:pPr algn="just">
              <a:spcBef>
                <a:spcPts val="600"/>
              </a:spcBef>
            </a:pP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FN: </a:t>
            </a:r>
            <a:r>
              <a:rPr lang="en-US" dirty="0" err="1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bbox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đoán</a:t>
            </a:r>
            <a:r>
              <a:rPr lang="en-US" dirty="0">
                <a:solidFill>
                  <a:srgbClr val="1B1B1B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B94129-16D5-F45F-8168-EF52C8CA9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08" y="2263689"/>
            <a:ext cx="4820323" cy="347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0BE37A-6BB1-0FD2-3A58-E12AF6CEBB34}"/>
              </a:ext>
            </a:extLst>
          </p:cNvPr>
          <p:cNvSpPr txBox="1"/>
          <p:nvPr/>
        </p:nvSpPr>
        <p:spPr>
          <a:xfrm>
            <a:off x="7550922" y="4566821"/>
            <a:ext cx="349647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600" dirty="0" err="1">
                <a:latin typeface="Arial"/>
                <a:cs typeface="Arial"/>
              </a:rPr>
              <a:t>Hình</a:t>
            </a:r>
            <a:r>
              <a:rPr lang="en-US" sz="1600" dirty="0">
                <a:latin typeface="Arial"/>
                <a:cs typeface="Arial"/>
              </a:rPr>
              <a:t> 6: Minh </a:t>
            </a:r>
            <a:r>
              <a:rPr lang="en-US" sz="1600" dirty="0" err="1">
                <a:latin typeface="Arial"/>
                <a:cs typeface="Arial"/>
              </a:rPr>
              <a:t>hoạ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công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thức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tính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IoU</a:t>
            </a:r>
            <a:endParaRPr lang="en-US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11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VOC [5]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105679-18BE-7767-23A8-38D387F05BB4}"/>
              </a:ext>
            </a:extLst>
          </p:cNvPr>
          <p:cNvSpPr txBox="1"/>
          <p:nvPr/>
        </p:nvSpPr>
        <p:spPr>
          <a:xfrm>
            <a:off x="326238" y="838200"/>
            <a:ext cx="11148436" cy="28469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VOC2007 (train,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test)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VOC2012 (train,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(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21,503 </a:t>
            </a:r>
            <a:r>
              <a:rPr lang="en-US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742950" lvl="1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nhãn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bao gồm các đối tượng phổ biến như ô tô, xe đạp và động vật.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Train: VOC2007 (train), VOC2012 (train,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(14,041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742950" lvl="1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Validation: VOC2007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(2,510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742950" lvl="1" indent="-285750" algn="just">
              <a:spcBef>
                <a:spcPts val="600"/>
              </a:spcBef>
              <a:buFont typeface="Wingdings" panose="05000000000000000000" pitchFamily="2" charset="2"/>
              <a:buChar char="§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Test: VOC2007 (test) (4,952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lvl="1" algn="just">
              <a:spcBef>
                <a:spcPts val="600"/>
              </a:spcBef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police car parked on the side of the road&#10;&#10;Description automatically generated">
            <a:extLst>
              <a:ext uri="{FF2B5EF4-FFF2-40B4-BE49-F238E27FC236}">
                <a16:creationId xmlns:a16="http://schemas.microsoft.com/office/drawing/2014/main" id="{51B4905E-DB61-2D5D-DA3E-3C8F735A4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08" y="3508162"/>
            <a:ext cx="3189632" cy="2392224"/>
          </a:xfrm>
          <a:prstGeom prst="rect">
            <a:avLst/>
          </a:prstGeom>
        </p:spPr>
      </p:pic>
      <p:pic>
        <p:nvPicPr>
          <p:cNvPr id="14" name="Picture 13" descr="A dining table with red chairs&#10;&#10;Description automatically generated">
            <a:extLst>
              <a:ext uri="{FF2B5EF4-FFF2-40B4-BE49-F238E27FC236}">
                <a16:creationId xmlns:a16="http://schemas.microsoft.com/office/drawing/2014/main" id="{7BB84E9F-1043-8A34-164E-F6785C693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76" y="3508162"/>
            <a:ext cx="3189632" cy="23922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36541-359C-0B7D-6EE0-3EEB7E733DC0}"/>
              </a:ext>
            </a:extLst>
          </p:cNvPr>
          <p:cNvSpPr txBox="1"/>
          <p:nvPr/>
        </p:nvSpPr>
        <p:spPr>
          <a:xfrm>
            <a:off x="4262242" y="5961947"/>
            <a:ext cx="2841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7: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VOC [7]. </a:t>
            </a: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76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FA38-9D6C-16B0-5E4D-1CCE583AD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Mục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tiêu</a:t>
            </a:r>
            <a:r>
              <a:rPr lang="en-US" dirty="0">
                <a:latin typeface="Lato"/>
                <a:ea typeface="Lato"/>
                <a:cs typeface="Lato"/>
              </a:rPr>
              <a:t> (</a:t>
            </a:r>
            <a:r>
              <a:rPr lang="en-US" dirty="0" err="1">
                <a:latin typeface="Lato"/>
                <a:ea typeface="Lato"/>
                <a:cs typeface="Lato"/>
              </a:rPr>
              <a:t>mô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hình</a:t>
            </a:r>
            <a:r>
              <a:rPr lang="en-US" dirty="0">
                <a:latin typeface="Lato"/>
                <a:ea typeface="Lato"/>
                <a:cs typeface="Lato"/>
              </a:rPr>
              <a:t>) </a:t>
            </a:r>
            <a:r>
              <a:rPr lang="en-US" dirty="0" err="1">
                <a:latin typeface="Lato"/>
                <a:ea typeface="Lato"/>
                <a:cs typeface="Lato"/>
              </a:rPr>
              <a:t>của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đồ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án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85F03-E8AF-F77A-80C0-38817D380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1E6081E-C889-D28D-BAD3-21A07F893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943182"/>
              </p:ext>
            </p:extLst>
          </p:nvPr>
        </p:nvGraphicFramePr>
        <p:xfrm>
          <a:off x="858383" y="2550367"/>
          <a:ext cx="10757352" cy="14833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428480">
                  <a:extLst>
                    <a:ext uri="{9D8B030D-6E8A-4147-A177-3AD203B41FA5}">
                      <a16:colId xmlns:a16="http://schemas.microsoft.com/office/drawing/2014/main" val="3134281050"/>
                    </a:ext>
                  </a:extLst>
                </a:gridCol>
                <a:gridCol w="1356447">
                  <a:extLst>
                    <a:ext uri="{9D8B030D-6E8A-4147-A177-3AD203B41FA5}">
                      <a16:colId xmlns:a16="http://schemas.microsoft.com/office/drawing/2014/main" val="92675945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29758810"/>
                    </a:ext>
                  </a:extLst>
                </a:gridCol>
                <a:gridCol w="1533619">
                  <a:extLst>
                    <a:ext uri="{9D8B030D-6E8A-4147-A177-3AD203B41FA5}">
                      <a16:colId xmlns:a16="http://schemas.microsoft.com/office/drawing/2014/main" val="2341407784"/>
                    </a:ext>
                  </a:extLst>
                </a:gridCol>
                <a:gridCol w="1110704">
                  <a:extLst>
                    <a:ext uri="{9D8B030D-6E8A-4147-A177-3AD203B41FA5}">
                      <a16:colId xmlns:a16="http://schemas.microsoft.com/office/drawing/2014/main" val="2378304051"/>
                    </a:ext>
                  </a:extLst>
                </a:gridCol>
                <a:gridCol w="1344234">
                  <a:extLst>
                    <a:ext uri="{9D8B030D-6E8A-4147-A177-3AD203B41FA5}">
                      <a16:colId xmlns:a16="http://schemas.microsoft.com/office/drawing/2014/main" val="997599734"/>
                    </a:ext>
                  </a:extLst>
                </a:gridCol>
                <a:gridCol w="1344234">
                  <a:extLst>
                    <a:ext uri="{9D8B030D-6E8A-4147-A177-3AD203B41FA5}">
                      <a16:colId xmlns:a16="http://schemas.microsoft.com/office/drawing/2014/main" val="2082718218"/>
                    </a:ext>
                  </a:extLst>
                </a:gridCol>
                <a:gridCol w="1344234">
                  <a:extLst>
                    <a:ext uri="{9D8B030D-6E8A-4147-A177-3AD203B41FA5}">
                      <a16:colId xmlns:a16="http://schemas.microsoft.com/office/drawing/2014/main" val="288872521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16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#param (M)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FLOPs (G)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Thông </a:t>
                      </a:r>
                      <a:r>
                        <a:rPr lang="en-US" sz="16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số</a:t>
                      </a:r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train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mAP@50:95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968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1992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14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300 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21716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49DF8D1-7E63-BDF6-5B74-7CDAEB945EC3}"/>
              </a:ext>
            </a:extLst>
          </p:cNvPr>
          <p:cNvSpPr txBox="1"/>
          <p:nvPr/>
        </p:nvSpPr>
        <p:spPr>
          <a:xfrm>
            <a:off x="576261" y="4822438"/>
            <a:ext cx="1103947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en-US" b="1" dirty="0" err="1">
                <a:latin typeface="Arial"/>
                <a:cs typeface="Arial"/>
              </a:rPr>
              <a:t>Mục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tiêu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Thực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hiện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pháp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nén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YOLOv8s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đánh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mô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nén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kích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thước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xác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tốc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) so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hai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mô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sở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A78D54-D970-A997-7A4E-073EC0756C5F}"/>
              </a:ext>
            </a:extLst>
          </p:cNvPr>
          <p:cNvSpPr txBox="1"/>
          <p:nvPr/>
        </p:nvSpPr>
        <p:spPr>
          <a:xfrm>
            <a:off x="2171696" y="1994248"/>
            <a:ext cx="784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just">
              <a:spcBef>
                <a:spcPts val="600"/>
              </a:spcBef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test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TensorRT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7262B1-717A-E2E9-65FF-8C2891E1CC42}"/>
              </a:ext>
            </a:extLst>
          </p:cNvPr>
          <p:cNvSpPr txBox="1"/>
          <p:nvPr/>
        </p:nvSpPr>
        <p:spPr>
          <a:xfrm>
            <a:off x="576260" y="4359043"/>
            <a:ext cx="11039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Þ"/>
            </a:pPr>
            <a:r>
              <a:rPr lang="en-US" b="1" dirty="0" err="1">
                <a:latin typeface="Arial"/>
                <a:cs typeface="Arial"/>
              </a:rPr>
              <a:t>Nhận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b="1" dirty="0" err="1">
                <a:latin typeface="Arial"/>
                <a:cs typeface="Arial"/>
              </a:rPr>
              <a:t>xét</a:t>
            </a:r>
            <a:r>
              <a:rPr lang="en-US" dirty="0">
                <a:latin typeface="Arial"/>
                <a:cs typeface="Arial"/>
              </a:rPr>
              <a:t>: YOLOv8n </a:t>
            </a:r>
            <a:r>
              <a:rPr lang="en-US" dirty="0" err="1">
                <a:latin typeface="Arial"/>
                <a:cs typeface="Arial"/>
              </a:rPr>
              <a:t>chạy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hơn</a:t>
            </a:r>
            <a:r>
              <a:rPr lang="en-US" dirty="0">
                <a:latin typeface="Arial"/>
                <a:cs typeface="Arial"/>
              </a:rPr>
              <a:t> 67.57% </a:t>
            </a:r>
            <a:r>
              <a:rPr lang="en-US" dirty="0" err="1">
                <a:latin typeface="Arial"/>
                <a:cs typeface="Arial"/>
              </a:rPr>
              <a:t>nhưng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thấp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hơn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3.7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%</a:t>
            </a:r>
            <a:r>
              <a:rPr lang="en-US" dirty="0">
                <a:latin typeface="Arial"/>
                <a:cs typeface="Arial"/>
              </a:rPr>
              <a:t> so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YOLOv8s.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6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39D3-FA79-4B9B-B127-73BDCFA7B6DC}"/>
              </a:ext>
            </a:extLst>
          </p:cNvPr>
          <p:cNvSpPr txBox="1"/>
          <p:nvPr/>
        </p:nvSpPr>
        <p:spPr>
          <a:xfrm>
            <a:off x="1329409" y="2136338"/>
            <a:ext cx="8957592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III. </a:t>
            </a:r>
            <a:r>
              <a:rPr lang="vi-VN"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 khai và đánh giá các phương pháp đề xuất</a:t>
            </a:r>
            <a:endParaRPr lang="en-US" sz="4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3.1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Cắt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tỉa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mô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hình</a:t>
            </a: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3.2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gọn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nhẹ</a:t>
            </a: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3.3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Kết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hợp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cắt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tỉa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thiết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kế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gọn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nhẹ</a:t>
            </a: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03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3.1 </a:t>
            </a:r>
            <a:r>
              <a:rPr lang="en-US" err="1">
                <a:latin typeface="Lato"/>
                <a:ea typeface="Lato"/>
                <a:cs typeface="Lato"/>
              </a:rPr>
              <a:t>Cắt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tỉa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mô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hình</a:t>
            </a:r>
            <a:r>
              <a:rPr lang="en-US">
                <a:latin typeface="Lato"/>
                <a:ea typeface="Lato"/>
                <a:cs typeface="Lato"/>
              </a:rPr>
              <a:t> (pruning)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8C40249-27E5-3639-4944-03DD9C39D7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2289" y="842010"/>
            <a:ext cx="11515725" cy="1815465"/>
          </a:xfrm>
        </p:spPr>
        <p:txBody>
          <a:bodyPr lIns="91440" tIns="45720" rIns="91440" bIns="45720" anchor="t"/>
          <a:lstStyle/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chập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Sử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đồ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thị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(dependency graph)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để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nhóm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lớp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phụ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thuộc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trực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nhau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từ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đó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trọng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số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lớp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cùng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nhóm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sẽ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loại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bỏ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đồng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theo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từng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kênh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tiêu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chí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chọn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trước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ví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dụ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: L1, L2, Taylor)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Iterative pruning: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lặp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lặp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0E17FF-B20C-332D-8456-FE1F25B21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290" y="3032715"/>
            <a:ext cx="4850633" cy="3345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9B694-AA9E-7DE9-74A9-0B6397AF3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611" y="3086267"/>
            <a:ext cx="1989799" cy="32388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2CDB1-6D1D-2D25-0A36-D71323DD2515}"/>
              </a:ext>
            </a:extLst>
          </p:cNvPr>
          <p:cNvSpPr txBox="1"/>
          <p:nvPr/>
        </p:nvSpPr>
        <p:spPr>
          <a:xfrm>
            <a:off x="2176462" y="6408311"/>
            <a:ext cx="2412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8: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phụ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thuộc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[8].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355FB-AE7E-B529-78FF-22984888D2CF}"/>
              </a:ext>
            </a:extLst>
          </p:cNvPr>
          <p:cNvSpPr txBox="1"/>
          <p:nvPr/>
        </p:nvSpPr>
        <p:spPr>
          <a:xfrm>
            <a:off x="7872002" y="6437680"/>
            <a:ext cx="2143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9: Iterative pruning.</a:t>
            </a:r>
          </a:p>
        </p:txBody>
      </p:sp>
    </p:spTree>
    <p:extLst>
      <p:ext uri="{BB962C8B-B14F-4D97-AF65-F5344CB8AC3E}">
        <p14:creationId xmlns:p14="http://schemas.microsoft.com/office/powerpoint/2010/main" val="697448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tỉa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F842F2-4B16-CBF9-BAF7-9AD3B804F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137" y="824152"/>
            <a:ext cx="11515725" cy="1238964"/>
          </a:xfrm>
        </p:spPr>
        <p:txBody>
          <a:bodyPr lIns="91440" tIns="45720" rIns="91440" bIns="45720" anchor="t"/>
          <a:lstStyle/>
          <a:p>
            <a:pPr algn="just"/>
            <a:r>
              <a:rPr lang="en-US" sz="1800" dirty="0">
                <a:latin typeface="Arial"/>
                <a:ea typeface="Lato"/>
                <a:cs typeface="Arial"/>
              </a:rPr>
              <a:t>Mô </a:t>
            </a:r>
            <a:r>
              <a:rPr lang="en-US" sz="1800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dirty="0">
                <a:latin typeface="Arial"/>
                <a:ea typeface="Lato"/>
                <a:cs typeface="Arial"/>
              </a:rPr>
              <a:t> YOLOv8s </a:t>
            </a:r>
            <a:r>
              <a:rPr lang="en-US" sz="1800" dirty="0" err="1">
                <a:latin typeface="Arial"/>
                <a:ea typeface="Lato"/>
                <a:cs typeface="Arial"/>
              </a:rPr>
              <a:t>được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cắt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tỉa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sau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khi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đã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huấn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luyện</a:t>
            </a:r>
            <a:r>
              <a:rPr lang="en-US" sz="1800" dirty="0">
                <a:latin typeface="Arial"/>
                <a:ea typeface="Lato"/>
                <a:cs typeface="Arial"/>
              </a:rPr>
              <a:t>.</a:t>
            </a:r>
          </a:p>
          <a:p>
            <a:pPr algn="just"/>
            <a:r>
              <a:rPr lang="en-US" sz="1800" dirty="0" err="1">
                <a:latin typeface="Arial"/>
                <a:ea typeface="Lato"/>
                <a:cs typeface="Arial"/>
              </a:rPr>
              <a:t>Bỏ</a:t>
            </a:r>
            <a:r>
              <a:rPr lang="en-US" sz="1800" dirty="0">
                <a:latin typeface="Arial"/>
                <a:ea typeface="Lato"/>
                <a:cs typeface="Arial"/>
              </a:rPr>
              <a:t> qua </a:t>
            </a:r>
            <a:r>
              <a:rPr lang="en-US" sz="1800" dirty="0" err="1">
                <a:latin typeface="Arial"/>
                <a:ea typeface="Lato"/>
                <a:cs typeface="Arial"/>
              </a:rPr>
              <a:t>cắt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tỉa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phần</a:t>
            </a:r>
            <a:r>
              <a:rPr lang="en-US" sz="1800" dirty="0">
                <a:latin typeface="Arial"/>
                <a:ea typeface="Lato"/>
                <a:cs typeface="Arial"/>
              </a:rPr>
              <a:t> Head, </a:t>
            </a:r>
            <a:r>
              <a:rPr lang="en-US" sz="1800" dirty="0" err="1">
                <a:latin typeface="Arial"/>
                <a:ea typeface="Lato"/>
                <a:cs typeface="Arial"/>
              </a:rPr>
              <a:t>số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lượng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kênh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màu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trong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các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lớp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còn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lại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được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loại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bỏ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với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tỉ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lệ</a:t>
            </a:r>
            <a:r>
              <a:rPr lang="en-US" sz="1800" dirty="0">
                <a:latin typeface="Arial"/>
                <a:ea typeface="Lato"/>
                <a:cs typeface="Arial"/>
              </a:rPr>
              <a:t> 0.2 qua 2 </a:t>
            </a:r>
            <a:r>
              <a:rPr lang="en-US" sz="1800" dirty="0" err="1">
                <a:latin typeface="Arial"/>
                <a:ea typeface="Lato"/>
                <a:cs typeface="Arial"/>
              </a:rPr>
              <a:t>lần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cắt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tỉa</a:t>
            </a:r>
            <a:r>
              <a:rPr lang="en-US" sz="1800" dirty="0">
                <a:latin typeface="Arial"/>
                <a:ea typeface="Lato"/>
                <a:cs typeface="Arial"/>
              </a:rPr>
              <a:t> (iterative pruning), </a:t>
            </a:r>
            <a:r>
              <a:rPr lang="en-US" sz="1800" dirty="0" err="1">
                <a:latin typeface="Arial"/>
                <a:ea typeface="Lato"/>
                <a:cs typeface="Arial"/>
              </a:rPr>
              <a:t>sau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mỗi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lần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cắt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tỉa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mô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sẽ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được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huấn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luyện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lại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với</a:t>
            </a:r>
            <a:r>
              <a:rPr lang="en-US" sz="1800" dirty="0">
                <a:latin typeface="Arial"/>
                <a:ea typeface="Lato"/>
                <a:cs typeface="Arial"/>
              </a:rPr>
              <a:t> 200 epochs </a:t>
            </a:r>
            <a:r>
              <a:rPr lang="en-US" sz="1800" dirty="0" err="1">
                <a:latin typeface="Arial"/>
                <a:ea typeface="Lato"/>
                <a:cs typeface="Arial"/>
              </a:rPr>
              <a:t>và</a:t>
            </a:r>
            <a:r>
              <a:rPr lang="en-US" sz="1800" dirty="0">
                <a:latin typeface="Arial"/>
                <a:ea typeface="Lato"/>
                <a:cs typeface="Arial"/>
              </a:rPr>
              <a:t> learning rate 0.001 </a:t>
            </a:r>
            <a:r>
              <a:rPr lang="en-US" sz="1800" dirty="0" err="1">
                <a:latin typeface="Arial"/>
                <a:ea typeface="Lato"/>
                <a:cs typeface="Arial"/>
              </a:rPr>
              <a:t>để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khôi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phục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độ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chính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xác</a:t>
            </a:r>
            <a:r>
              <a:rPr lang="en-US" sz="1800" dirty="0">
                <a:latin typeface="Arial"/>
                <a:ea typeface="Lato"/>
                <a:cs typeface="Arial"/>
              </a:rPr>
              <a:t>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58F88C-4175-3F5F-6259-8A422D556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314607"/>
              </p:ext>
            </p:extLst>
          </p:nvPr>
        </p:nvGraphicFramePr>
        <p:xfrm>
          <a:off x="632815" y="2773362"/>
          <a:ext cx="11220449" cy="333756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1824636">
                  <a:extLst>
                    <a:ext uri="{9D8B030D-6E8A-4147-A177-3AD203B41FA5}">
                      <a16:colId xmlns:a16="http://schemas.microsoft.com/office/drawing/2014/main" val="3134281050"/>
                    </a:ext>
                  </a:extLst>
                </a:gridCol>
                <a:gridCol w="1516866">
                  <a:extLst>
                    <a:ext uri="{9D8B030D-6E8A-4147-A177-3AD203B41FA5}">
                      <a16:colId xmlns:a16="http://schemas.microsoft.com/office/drawing/2014/main" val="926759450"/>
                    </a:ext>
                  </a:extLst>
                </a:gridCol>
                <a:gridCol w="1198104">
                  <a:extLst>
                    <a:ext uri="{9D8B030D-6E8A-4147-A177-3AD203B41FA5}">
                      <a16:colId xmlns:a16="http://schemas.microsoft.com/office/drawing/2014/main" val="129758810"/>
                    </a:ext>
                  </a:extLst>
                </a:gridCol>
                <a:gridCol w="1121407">
                  <a:extLst>
                    <a:ext uri="{9D8B030D-6E8A-4147-A177-3AD203B41FA5}">
                      <a16:colId xmlns:a16="http://schemas.microsoft.com/office/drawing/2014/main" val="2157608385"/>
                    </a:ext>
                  </a:extLst>
                </a:gridCol>
                <a:gridCol w="1364146">
                  <a:extLst>
                    <a:ext uri="{9D8B030D-6E8A-4147-A177-3AD203B41FA5}">
                      <a16:colId xmlns:a16="http://schemas.microsoft.com/office/drawing/2014/main" val="3650892118"/>
                    </a:ext>
                  </a:extLst>
                </a:gridCol>
                <a:gridCol w="1364146">
                  <a:extLst>
                    <a:ext uri="{9D8B030D-6E8A-4147-A177-3AD203B41FA5}">
                      <a16:colId xmlns:a16="http://schemas.microsoft.com/office/drawing/2014/main" val="2776576914"/>
                    </a:ext>
                  </a:extLst>
                </a:gridCol>
                <a:gridCol w="1415572">
                  <a:extLst>
                    <a:ext uri="{9D8B030D-6E8A-4147-A177-3AD203B41FA5}">
                      <a16:colId xmlns:a16="http://schemas.microsoft.com/office/drawing/2014/main" val="997599734"/>
                    </a:ext>
                  </a:extLst>
                </a:gridCol>
                <a:gridCol w="1415572">
                  <a:extLst>
                    <a:ext uri="{9D8B030D-6E8A-4147-A177-3AD203B41FA5}">
                      <a16:colId xmlns:a16="http://schemas.microsoft.com/office/drawing/2014/main" val="2888725214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#param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FLOPs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cắt</a:t>
                      </a:r>
                      <a:endParaRPr lang="en-US" sz="1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Global/local pruning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FPS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mAP@50:95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1968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148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 (base)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0217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Pruned 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64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Pruned YOLOv8s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5962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Pruned 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Taylor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817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Pruned YOLOv8s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6662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Pruned 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629551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B8C6BA2-C8AB-9C8F-50E4-99873473161B}"/>
              </a:ext>
            </a:extLst>
          </p:cNvPr>
          <p:cNvSpPr txBox="1"/>
          <p:nvPr/>
        </p:nvSpPr>
        <p:spPr>
          <a:xfrm>
            <a:off x="2629195" y="2338627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test.</a:t>
            </a:r>
          </a:p>
        </p:txBody>
      </p:sp>
    </p:spTree>
    <p:extLst>
      <p:ext uri="{BB962C8B-B14F-4D97-AF65-F5344CB8AC3E}">
        <p14:creationId xmlns:p14="http://schemas.microsoft.com/office/powerpoint/2010/main" val="534871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tỉa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F842F2-4B16-CBF9-BAF7-9AD3B804F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137" y="824151"/>
            <a:ext cx="11515725" cy="36512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Pruned YOLOv8s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đáng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60EECD-AF4B-AAE1-A80D-81A155429AC7}"/>
              </a:ext>
            </a:extLst>
          </p:cNvPr>
          <p:cNvSpPr txBox="1"/>
          <p:nvPr/>
        </p:nvSpPr>
        <p:spPr>
          <a:xfrm>
            <a:off x="1247429" y="4053731"/>
            <a:ext cx="345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10.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YOLOv8s.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0B8E9D-06ED-B472-8CC9-4952EDFFD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23" y="1189276"/>
            <a:ext cx="5756086" cy="287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9098A7-EA24-EE2D-5CB6-84F9C8F6A890}"/>
              </a:ext>
            </a:extLst>
          </p:cNvPr>
          <p:cNvSpPr txBox="1"/>
          <p:nvPr/>
        </p:nvSpPr>
        <p:spPr>
          <a:xfrm>
            <a:off x="6341073" y="4067319"/>
            <a:ext cx="526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11.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YOLOv8s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E4EEC6-6E21-B8A5-09EC-9EF606A8DF03}"/>
              </a:ext>
            </a:extLst>
          </p:cNvPr>
          <p:cNvSpPr txBox="1"/>
          <p:nvPr/>
        </p:nvSpPr>
        <p:spPr>
          <a:xfrm>
            <a:off x="509303" y="4775022"/>
            <a:ext cx="11169840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 err="1">
                <a:latin typeface="Arial"/>
                <a:cs typeface="Arial"/>
              </a:rPr>
              <a:t>Mặc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dù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chỉ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được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cắt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tỉa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một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tỷ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nhỏ</a:t>
            </a:r>
            <a:r>
              <a:rPr lang="en-US" dirty="0">
                <a:latin typeface="Arial"/>
                <a:cs typeface="Arial"/>
              </a:rPr>
              <a:t> (0.2) </a:t>
            </a:r>
            <a:r>
              <a:rPr lang="en-US" dirty="0" err="1">
                <a:latin typeface="Arial"/>
                <a:cs typeface="Arial"/>
              </a:rPr>
              <a:t>nhưng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cả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mô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bị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giảm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mAP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khá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 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Mô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cắt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tỉa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huấn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luyện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thiếu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ổn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định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hàm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mất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mát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chính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xác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dao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mạnh</a:t>
            </a:r>
            <a:r>
              <a:rPr lang="en-US" dirty="0">
                <a:latin typeface="Arial"/>
                <a:cs typeface="Arial"/>
              </a:rPr>
              <a:t>)</a:t>
            </a:r>
            <a:endParaRPr lang="en-US" dirty="0">
              <a:latin typeface="Arial"/>
              <a:ea typeface="Calibri"/>
              <a:cs typeface="Arial"/>
            </a:endParaRPr>
          </a:p>
          <a:p>
            <a:pPr marL="285750" indent="-285750" algn="just">
              <a:spcBef>
                <a:spcPts val="600"/>
              </a:spcBef>
              <a:buFont typeface="Symbol" panose="05050102010706020507" pitchFamily="18" charset="2"/>
              <a:buChar char="Þ"/>
            </a:pPr>
            <a:r>
              <a:rPr lang="en-US" dirty="0" err="1">
                <a:latin typeface="Arial"/>
                <a:cs typeface="Arial"/>
              </a:rPr>
              <a:t>Giải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thích</a:t>
            </a:r>
            <a:r>
              <a:rPr lang="en-US" dirty="0">
                <a:latin typeface="Arial"/>
                <a:cs typeface="Arial"/>
              </a:rPr>
              <a:t>: </a:t>
            </a:r>
            <a:r>
              <a:rPr lang="en-US" dirty="0" err="1">
                <a:latin typeface="Arial"/>
                <a:cs typeface="Arial"/>
              </a:rPr>
              <a:t>sau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khi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cắt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tỉa</a:t>
            </a:r>
            <a:r>
              <a:rPr lang="en-US" dirty="0">
                <a:latin typeface="Arial"/>
                <a:cs typeface="Arial"/>
              </a:rPr>
              <a:t>, </a:t>
            </a:r>
            <a:r>
              <a:rPr lang="en-US" dirty="0" err="1">
                <a:latin typeface="Arial"/>
                <a:cs typeface="Arial"/>
              </a:rPr>
              <a:t>trọng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mô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dễ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dirty="0" err="1">
                <a:latin typeface="Arial"/>
                <a:cs typeface="Arial"/>
              </a:rPr>
              <a:t>rơi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vào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điểm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tối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ưu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cục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bộ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hơn</a:t>
            </a:r>
            <a:endParaRPr lang="en-US" dirty="0">
              <a:latin typeface="Arial"/>
              <a:ea typeface="Calibri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E64E63-4C83-E460-FD0D-097701D02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37" y="1290152"/>
            <a:ext cx="5554334" cy="277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54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tỉa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8F842F2-4B16-CBF9-BAF7-9AD3B804F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6" y="824151"/>
            <a:ext cx="5639309" cy="566499"/>
          </a:xfr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2. YOLOv8s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(cam)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nhanh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Jetson Nano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C3A27-18AB-1C7D-75BF-75266F8F25A8}"/>
              </a:ext>
            </a:extLst>
          </p:cNvPr>
          <p:cNvSpPr txBox="1"/>
          <p:nvPr/>
        </p:nvSpPr>
        <p:spPr>
          <a:xfrm>
            <a:off x="5978045" y="6134477"/>
            <a:ext cx="593758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ctr">
            <a:spAutoFit/>
          </a:bodyPr>
          <a:lstStyle/>
          <a:p>
            <a:pPr algn="just"/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12.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YOLOv8s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Pruned YOLOv8s (cam).</a:t>
            </a:r>
          </a:p>
        </p:txBody>
      </p:sp>
      <p:pic>
        <p:nvPicPr>
          <p:cNvPr id="3" name="Picture 2" descr="A graph of a layer extruded times comparison&#10;&#10;Description automatically generated">
            <a:extLst>
              <a:ext uri="{FF2B5EF4-FFF2-40B4-BE49-F238E27FC236}">
                <a16:creationId xmlns:a16="http://schemas.microsoft.com/office/drawing/2014/main" id="{5F65BE8D-E701-2F8D-BFF1-F0E58AB3F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45" y="877157"/>
            <a:ext cx="5730786" cy="5257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954D63-E0FF-7A5A-4806-154C10FD8076}"/>
              </a:ext>
            </a:extLst>
          </p:cNvPr>
          <p:cNvSpPr txBox="1"/>
          <p:nvPr/>
        </p:nvSpPr>
        <p:spPr>
          <a:xfrm>
            <a:off x="414338" y="1666160"/>
            <a:ext cx="5053013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tỷ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lệ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cắt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tỉa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nhỏ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tỷ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lệ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0.2)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cắt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tỉa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không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suy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luận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nhanh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gốc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một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vài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khối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CNN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cắt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tỉa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có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thời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suy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luận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chậm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so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gốc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Thời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gian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chạy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 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phần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head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cao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hơn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đáng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kể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so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với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các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phần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còn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lại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(model.22).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TensorRT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tối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ưu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tốc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độ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chạy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của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chưa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tốt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US" sz="1800" dirty="0">
              <a:latin typeface="Arial" panose="020B0604020202020204" pitchFamily="34" charset="0"/>
              <a:ea typeface="Lato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81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3.1 </a:t>
            </a:r>
            <a:r>
              <a:rPr lang="en-US" dirty="0" err="1"/>
              <a:t>Cắt</a:t>
            </a:r>
            <a:r>
              <a:rPr lang="en-US" dirty="0"/>
              <a:t> </a:t>
            </a:r>
            <a:r>
              <a:rPr lang="en-US" dirty="0" err="1"/>
              <a:t>tỉa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: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E5EC4D-4408-7BD8-CBB9-F8A2D0F33F8B}"/>
              </a:ext>
            </a:extLst>
          </p:cNvPr>
          <p:cNvSpPr txBox="1"/>
          <p:nvPr/>
        </p:nvSpPr>
        <p:spPr>
          <a:xfrm>
            <a:off x="338736" y="921928"/>
            <a:ext cx="11149013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Symbol" panose="05050102010706020507" pitchFamily="18" charset="2"/>
              <a:buChar char="Þ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tỷ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tụ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cục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(local minima).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Tăng </a:t>
            </a:r>
            <a:r>
              <a:rPr lang="en-US" dirty="0" err="1">
                <a:latin typeface="Arial"/>
                <a:cs typeface="Arial"/>
              </a:rPr>
              <a:t>tốc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độ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chạy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của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mô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hình</a:t>
            </a:r>
            <a:r>
              <a:rPr lang="en-US" dirty="0">
                <a:latin typeface="Arial"/>
                <a:cs typeface="Arial"/>
              </a:rPr>
              <a:t> do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tham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số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nhỏ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hơn</a:t>
            </a:r>
            <a:r>
              <a:rPr lang="en-US" dirty="0">
                <a:latin typeface="Arial"/>
                <a:cs typeface="Arial"/>
              </a:rPr>
              <a:t> (</a:t>
            </a:r>
            <a:r>
              <a:rPr lang="en-US" dirty="0" err="1">
                <a:latin typeface="Arial"/>
                <a:cs typeface="Arial"/>
              </a:rPr>
              <a:t>cắt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tỉa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với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tỷ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lệ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lớn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hơn</a:t>
            </a:r>
            <a:r>
              <a:rPr lang="en-US" dirty="0">
                <a:latin typeface="Arial"/>
                <a:cs typeface="Arial"/>
              </a:rPr>
              <a:t>). 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3BCA5B-0BDF-9ABE-D49E-BCBFB2D87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471660"/>
              </p:ext>
            </p:extLst>
          </p:nvPr>
        </p:nvGraphicFramePr>
        <p:xfrm>
          <a:off x="829268" y="2192668"/>
          <a:ext cx="10509255" cy="2225040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2428282">
                  <a:extLst>
                    <a:ext uri="{9D8B030D-6E8A-4147-A177-3AD203B41FA5}">
                      <a16:colId xmlns:a16="http://schemas.microsoft.com/office/drawing/2014/main" val="166311577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98217109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502894891"/>
                    </a:ext>
                  </a:extLst>
                </a:gridCol>
                <a:gridCol w="1336672">
                  <a:extLst>
                    <a:ext uri="{9D8B030D-6E8A-4147-A177-3AD203B41FA5}">
                      <a16:colId xmlns:a16="http://schemas.microsoft.com/office/drawing/2014/main" val="3779014572"/>
                    </a:ext>
                  </a:extLst>
                </a:gridCol>
                <a:gridCol w="1114066">
                  <a:extLst>
                    <a:ext uri="{9D8B030D-6E8A-4147-A177-3AD203B41FA5}">
                      <a16:colId xmlns:a16="http://schemas.microsoft.com/office/drawing/2014/main" val="2707353149"/>
                    </a:ext>
                  </a:extLst>
                </a:gridCol>
                <a:gridCol w="1505430">
                  <a:extLst>
                    <a:ext uri="{9D8B030D-6E8A-4147-A177-3AD203B41FA5}">
                      <a16:colId xmlns:a16="http://schemas.microsoft.com/office/drawing/2014/main" val="3637146994"/>
                    </a:ext>
                  </a:extLst>
                </a:gridCol>
                <a:gridCol w="1505430">
                  <a:extLst>
                    <a:ext uri="{9D8B030D-6E8A-4147-A177-3AD203B41FA5}">
                      <a16:colId xmlns:a16="http://schemas.microsoft.com/office/drawing/2014/main" val="769361899"/>
                    </a:ext>
                  </a:extLst>
                </a:gridCol>
              </a:tblGrid>
              <a:tr h="7416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1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#param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FLOPs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Global/local pruning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cắt</a:t>
                      </a:r>
                      <a:endParaRPr lang="en-US" sz="1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FPS FP16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mAP@50:95 FP16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496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24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63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Pruned YOLOv8s (TH1)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569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Pruned YOLOv8s (TH2)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6492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BBF13DE-8DF1-B380-AB72-4E71F7C9BF01}"/>
              </a:ext>
            </a:extLst>
          </p:cNvPr>
          <p:cNvSpPr txBox="1"/>
          <p:nvPr/>
        </p:nvSpPr>
        <p:spPr>
          <a:xfrm>
            <a:off x="978496" y="4633335"/>
            <a:ext cx="10210801" cy="6617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+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Áp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phương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pháp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cắt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tỉa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cũ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tối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đa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mAP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=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54.94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, #param =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7.5 M</a:t>
            </a:r>
            <a:r>
              <a:rPr lang="en-US" sz="16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, FPS = </a:t>
            </a:r>
            <a:r>
              <a:rPr lang="en-US" sz="1600" dirty="0">
                <a:solidFill>
                  <a:srgbClr val="FF0000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7.5</a:t>
            </a:r>
          </a:p>
          <a:p>
            <a:pPr algn="just">
              <a:spcBef>
                <a:spcPts val="600"/>
              </a:spcBef>
            </a:pPr>
            <a:r>
              <a:rPr lang="en-US" sz="1600" dirty="0">
                <a:latin typeface="Arial"/>
                <a:ea typeface="Calibri"/>
                <a:cs typeface="Arial"/>
              </a:rPr>
              <a:t>+ </a:t>
            </a:r>
            <a:r>
              <a:rPr lang="en-US" sz="1600" dirty="0" err="1">
                <a:latin typeface="Arial"/>
                <a:ea typeface="Calibri"/>
                <a:cs typeface="Arial"/>
              </a:rPr>
              <a:t>Áp</a:t>
            </a:r>
            <a:r>
              <a:rPr lang="en-US" sz="1600" dirty="0">
                <a:latin typeface="Arial"/>
                <a:ea typeface="Calibri"/>
                <a:cs typeface="Arial"/>
              </a:rPr>
              <a:t> </a:t>
            </a:r>
            <a:r>
              <a:rPr lang="en-US" sz="1600" dirty="0" err="1">
                <a:latin typeface="Arial"/>
                <a:ea typeface="Calibri"/>
                <a:cs typeface="Arial"/>
              </a:rPr>
              <a:t>dụng</a:t>
            </a:r>
            <a:r>
              <a:rPr lang="en-US" sz="1600" dirty="0">
                <a:latin typeface="Arial"/>
                <a:ea typeface="Calibri"/>
                <a:cs typeface="Arial"/>
              </a:rPr>
              <a:t> </a:t>
            </a:r>
            <a:r>
              <a:rPr lang="en-US" sz="1600" dirty="0" err="1">
                <a:latin typeface="Arial"/>
                <a:ea typeface="Calibri"/>
                <a:cs typeface="Arial"/>
              </a:rPr>
              <a:t>phương</a:t>
            </a:r>
            <a:r>
              <a:rPr lang="en-US" sz="1600" dirty="0">
                <a:latin typeface="Arial"/>
                <a:ea typeface="Calibri"/>
                <a:cs typeface="Arial"/>
              </a:rPr>
              <a:t> </a:t>
            </a:r>
            <a:r>
              <a:rPr lang="en-US" sz="1600" dirty="0" err="1">
                <a:latin typeface="Arial"/>
                <a:ea typeface="Calibri"/>
                <a:cs typeface="Arial"/>
              </a:rPr>
              <a:t>pháp</a:t>
            </a:r>
            <a:r>
              <a:rPr lang="en-US" sz="1600" dirty="0">
                <a:latin typeface="Arial"/>
                <a:ea typeface="Calibri"/>
                <a:cs typeface="Arial"/>
              </a:rPr>
              <a:t> </a:t>
            </a:r>
            <a:r>
              <a:rPr lang="en-US" sz="1600" dirty="0" err="1">
                <a:latin typeface="Arial"/>
                <a:ea typeface="Calibri"/>
                <a:cs typeface="Arial"/>
              </a:rPr>
              <a:t>cắt</a:t>
            </a:r>
            <a:r>
              <a:rPr lang="en-US" sz="1600" dirty="0">
                <a:latin typeface="Arial"/>
                <a:ea typeface="Calibri"/>
                <a:cs typeface="Arial"/>
              </a:rPr>
              <a:t> </a:t>
            </a:r>
            <a:r>
              <a:rPr lang="en-US" sz="1600" dirty="0" err="1">
                <a:latin typeface="Arial"/>
                <a:ea typeface="Calibri"/>
                <a:cs typeface="Arial"/>
              </a:rPr>
              <a:t>tỉa</a:t>
            </a:r>
            <a:r>
              <a:rPr lang="en-US" sz="1600" dirty="0">
                <a:latin typeface="Arial"/>
                <a:ea typeface="Calibri"/>
                <a:cs typeface="Arial"/>
              </a:rPr>
              <a:t> </a:t>
            </a:r>
            <a:r>
              <a:rPr lang="en-US" sz="1600" dirty="0" err="1">
                <a:latin typeface="Arial"/>
                <a:ea typeface="Calibri"/>
                <a:cs typeface="Arial"/>
              </a:rPr>
              <a:t>đề</a:t>
            </a:r>
            <a:r>
              <a:rPr lang="en-US" sz="1600" dirty="0">
                <a:latin typeface="Arial"/>
                <a:ea typeface="Calibri"/>
                <a:cs typeface="Arial"/>
              </a:rPr>
              <a:t> </a:t>
            </a:r>
            <a:r>
              <a:rPr lang="en-US" sz="1600" dirty="0" err="1">
                <a:latin typeface="Arial"/>
                <a:ea typeface="Calibri"/>
                <a:cs typeface="Arial"/>
              </a:rPr>
              <a:t>xuất</a:t>
            </a:r>
            <a:r>
              <a:rPr lang="en-US" sz="1600" dirty="0">
                <a:latin typeface="Arial"/>
                <a:ea typeface="Calibri"/>
                <a:cs typeface="Arial"/>
              </a:rPr>
              <a:t> </a:t>
            </a:r>
            <a:r>
              <a:rPr lang="en-US" sz="1600" dirty="0" err="1">
                <a:latin typeface="Arial"/>
                <a:ea typeface="Calibri"/>
                <a:cs typeface="Arial"/>
              </a:rPr>
              <a:t>mAP</a:t>
            </a:r>
            <a:r>
              <a:rPr lang="en-US" sz="1600" dirty="0">
                <a:latin typeface="Arial"/>
                <a:ea typeface="Calibri"/>
                <a:cs typeface="Arial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+mn-lt"/>
                <a:cs typeface="Arial"/>
              </a:rPr>
              <a:t>≥</a:t>
            </a:r>
            <a:r>
              <a:rPr lang="en-US" sz="1600" dirty="0">
                <a:latin typeface="Arial"/>
                <a:ea typeface="Calibri"/>
                <a:cs typeface="Arial"/>
              </a:rPr>
              <a:t> 56.5, #param = </a:t>
            </a:r>
            <a:r>
              <a:rPr lang="en-US" sz="16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4</a:t>
            </a:r>
            <a:r>
              <a:rPr lang="en-US" sz="1600" dirty="0">
                <a:latin typeface="Arial"/>
                <a:ea typeface="Calibri"/>
                <a:cs typeface="Arial"/>
              </a:rPr>
              <a:t> </a:t>
            </a:r>
            <a:r>
              <a:rPr lang="en-US" sz="16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M</a:t>
            </a:r>
            <a:r>
              <a:rPr lang="en-US" sz="1600" dirty="0">
                <a:latin typeface="Arial"/>
                <a:ea typeface="Calibri"/>
                <a:cs typeface="Arial"/>
              </a:rPr>
              <a:t>, FPS = </a:t>
            </a:r>
            <a:r>
              <a:rPr lang="en-US" sz="16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9.0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8C2368-60EF-659F-1D0B-387CA26698AF}"/>
              </a:ext>
            </a:extLst>
          </p:cNvPr>
          <p:cNvSpPr txBox="1"/>
          <p:nvPr/>
        </p:nvSpPr>
        <p:spPr>
          <a:xfrm>
            <a:off x="978497" y="5415432"/>
            <a:ext cx="1021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800" b="1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Nhận</a:t>
            </a:r>
            <a:r>
              <a:rPr lang="en-US" sz="1800" b="1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xét</a:t>
            </a:r>
            <a:r>
              <a:rPr lang="en-US" sz="1800" b="1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1: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Mô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hình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nén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(TH2)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tốc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độ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tăng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+21.6%,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tham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giảm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từ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11 M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xuống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4 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(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giảm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64%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), 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duy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trì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độ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chính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xác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cao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với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mAP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giảm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khoảng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dirty="0">
                <a:latin typeface="Arial"/>
                <a:ea typeface="+mn-lt"/>
                <a:cs typeface="Arial"/>
              </a:rPr>
              <a:t>2</a:t>
            </a:r>
            <a:r>
              <a:rPr lang="en-US" sz="1800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.0%.</a:t>
            </a:r>
          </a:p>
        </p:txBody>
      </p:sp>
    </p:spTree>
    <p:extLst>
      <p:ext uri="{BB962C8B-B14F-4D97-AF65-F5344CB8AC3E}">
        <p14:creationId xmlns:p14="http://schemas.microsoft.com/office/powerpoint/2010/main" val="336734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440E7-B8CF-44E3-280C-BB40B6E2A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C1B81EA-76C1-B341-F4B3-E67640F54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3.2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nhẹ</a:t>
            </a:r>
            <a:r>
              <a:rPr lang="en-US" dirty="0"/>
              <a:t> (lightweight design)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DCC12-DB30-05E5-5B12-95BC37EDFA44}"/>
              </a:ext>
            </a:extLst>
          </p:cNvPr>
          <p:cNvSpPr txBox="1"/>
          <p:nvPr/>
        </p:nvSpPr>
        <p:spPr>
          <a:xfrm>
            <a:off x="0" y="1505396"/>
            <a:ext cx="4876800" cy="2893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171450" algn="just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b="1" dirty="0">
                <a:latin typeface="Arial"/>
                <a:ea typeface="Lato"/>
                <a:cs typeface="Arial"/>
              </a:rPr>
              <a:t>Ý </a:t>
            </a:r>
            <a:r>
              <a:rPr lang="en-US" b="1" dirty="0" err="1">
                <a:latin typeface="Arial"/>
                <a:ea typeface="Lato"/>
                <a:cs typeface="Arial"/>
              </a:rPr>
              <a:t>tưởng</a:t>
            </a:r>
            <a:r>
              <a:rPr lang="en-US" dirty="0">
                <a:latin typeface="Arial"/>
                <a:ea typeface="Lato"/>
                <a:cs typeface="Arial"/>
              </a:rPr>
              <a:t>: </a:t>
            </a:r>
            <a:r>
              <a:rPr lang="en-US" dirty="0" err="1">
                <a:latin typeface="Arial"/>
                <a:ea typeface="Lato"/>
                <a:cs typeface="Arial"/>
              </a:rPr>
              <a:t>thiết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kế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các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lớp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có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chức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năng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tương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đương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nhưng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số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tham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số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hoặc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độ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phức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tạp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tính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toán</a:t>
            </a:r>
            <a:r>
              <a:rPr lang="en-US" dirty="0">
                <a:latin typeface="Arial"/>
                <a:ea typeface="Lato"/>
                <a:cs typeface="Arial"/>
              </a:rPr>
              <a:t> (</a:t>
            </a:r>
            <a:r>
              <a:rPr lang="en-US" dirty="0" err="1">
                <a:latin typeface="Arial"/>
                <a:ea typeface="Lato"/>
                <a:cs typeface="Arial"/>
              </a:rPr>
              <a:t>ước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lượng</a:t>
            </a:r>
            <a:r>
              <a:rPr lang="en-US" dirty="0">
                <a:latin typeface="Arial"/>
                <a:ea typeface="Lato"/>
                <a:cs typeface="Arial"/>
              </a:rPr>
              <a:t> FLOPs) </a:t>
            </a:r>
            <a:r>
              <a:rPr lang="en-US" dirty="0" err="1">
                <a:latin typeface="Arial"/>
                <a:ea typeface="Lato"/>
                <a:cs typeface="Arial"/>
              </a:rPr>
              <a:t>thấp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hơn</a:t>
            </a:r>
            <a:r>
              <a:rPr lang="en-US" dirty="0">
                <a:latin typeface="Arial"/>
                <a:ea typeface="Lato"/>
                <a:cs typeface="Arial"/>
              </a:rPr>
              <a:t>.</a:t>
            </a:r>
          </a:p>
          <a:p>
            <a:pPr marL="571500" lvl="1" indent="-28575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latin typeface="Arial"/>
                <a:ea typeface="Lato"/>
                <a:cs typeface="Arial"/>
              </a:rPr>
              <a:t>Các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khối</a:t>
            </a:r>
            <a:r>
              <a:rPr lang="en-US" dirty="0">
                <a:latin typeface="Arial"/>
                <a:ea typeface="Lato"/>
                <a:cs typeface="Arial"/>
              </a:rPr>
              <a:t> CNN </a:t>
            </a:r>
            <a:r>
              <a:rPr lang="en-US" dirty="0" err="1">
                <a:latin typeface="Arial"/>
                <a:ea typeface="Lato"/>
                <a:cs typeface="Arial"/>
              </a:rPr>
              <a:t>có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kích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thước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lớn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thường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có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thể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dẫn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đến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dư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thừa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tham</a:t>
            </a:r>
            <a:r>
              <a:rPr lang="en-US" dirty="0">
                <a:latin typeface="Arial"/>
                <a:ea typeface="Lato"/>
                <a:cs typeface="Arial"/>
              </a:rPr>
              <a:t> </a:t>
            </a:r>
            <a:r>
              <a:rPr lang="en-US" dirty="0" err="1">
                <a:latin typeface="Arial"/>
                <a:ea typeface="Lato"/>
                <a:cs typeface="Arial"/>
              </a:rPr>
              <a:t>số</a:t>
            </a:r>
            <a:r>
              <a:rPr lang="en-US" dirty="0">
                <a:latin typeface="Arial"/>
                <a:ea typeface="Lato"/>
                <a:cs typeface="Arial"/>
              </a:rPr>
              <a:t>.</a:t>
            </a:r>
          </a:p>
          <a:p>
            <a:pPr marL="571500" lvl="1" indent="-285750" algn="just"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khối</a:t>
            </a:r>
            <a:r>
              <a:rPr lang="en-US" dirty="0">
                <a:latin typeface="Arial"/>
                <a:cs typeface="Arial"/>
              </a:rPr>
              <a:t> CNN </a:t>
            </a:r>
            <a:r>
              <a:rPr lang="en-US" dirty="0" err="1">
                <a:latin typeface="Arial"/>
                <a:cs typeface="Arial"/>
              </a:rPr>
              <a:t>tạo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ra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nhiều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trưng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thể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dẫn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đến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trường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hợp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tồn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tại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các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đặc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trưng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có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cấu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trúc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tương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tự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dirty="0" err="1">
                <a:latin typeface="Arial"/>
                <a:cs typeface="Arial"/>
              </a:rPr>
              <a:t>nhau</a:t>
            </a:r>
            <a:r>
              <a:rPr lang="en-US" dirty="0">
                <a:latin typeface="Arial"/>
                <a:cs typeface="Arial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565DF7-8D23-C483-70E3-AC4A2686E39D}"/>
              </a:ext>
            </a:extLst>
          </p:cNvPr>
          <p:cNvSpPr txBox="1"/>
          <p:nvPr/>
        </p:nvSpPr>
        <p:spPr>
          <a:xfrm>
            <a:off x="5367066" y="5114925"/>
            <a:ext cx="6710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14.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neck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6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1B265F-A55B-E8B7-FD76-4102FFB3C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6" y="968812"/>
            <a:ext cx="6833284" cy="414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7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843241" y="1812289"/>
            <a:ext cx="9948583" cy="196787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nén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đếm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endParaRPr lang="en-US" sz="36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843242" y="3780159"/>
            <a:ext cx="8529358" cy="184301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Sinh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viên thực hiện: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vi-VN" sz="2400" b="0" dirty="0">
                <a:latin typeface="Arial" panose="020B0604020202020204" pitchFamily="34" charset="0"/>
                <a:cs typeface="Arial" panose="020B0604020202020204" pitchFamily="34" charset="0"/>
              </a:rPr>
              <a:t>Nguyễn Quốc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Nhật Minh</a:t>
            </a:r>
          </a:p>
          <a:p>
            <a:pPr>
              <a:spcBef>
                <a:spcPts val="600"/>
              </a:spcBef>
            </a:pP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Ngành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:			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Khoa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endParaRPr lang="vi-V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Mã số sinh viên: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20200408</a:t>
            </a:r>
            <a:endParaRPr lang="vi-VN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Giảng viên hướng dẫn: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vi-VN" sz="2400" b="0" dirty="0">
                <a:latin typeface="Arial" panose="020B0604020202020204" pitchFamily="34" charset="0"/>
                <a:cs typeface="Arial" panose="020B0604020202020204" pitchFamily="34" charset="0"/>
              </a:rPr>
              <a:t>TS. Nguyễn Thị Oanh</a:t>
            </a:r>
            <a:endParaRPr lang="en-US" sz="24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4278B1-8D0D-20A9-53F8-894226B1E770}"/>
              </a:ext>
            </a:extLst>
          </p:cNvPr>
          <p:cNvSpPr txBox="1"/>
          <p:nvPr/>
        </p:nvSpPr>
        <p:spPr>
          <a:xfrm>
            <a:off x="4648782" y="1350624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cử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3.2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nhẹ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FB3F130-76FF-A356-BEAF-EC14ACD1B4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2333" y="842011"/>
            <a:ext cx="11797377" cy="558164"/>
          </a:xfrm>
        </p:spPr>
        <p:txBody>
          <a:bodyPr lIns="91440" tIns="45720" rIns="91440" bIns="45720" anchor="t"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/>
                <a:ea typeface="Lato"/>
                <a:cs typeface="Arial"/>
              </a:rPr>
              <a:t>Để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tạo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ra</a:t>
            </a:r>
            <a:r>
              <a:rPr lang="en-US" sz="1600" dirty="0">
                <a:latin typeface="Arial"/>
                <a:ea typeface="Lato"/>
                <a:cs typeface="Arial"/>
              </a:rPr>
              <a:t> </a:t>
            </a:r>
            <a:r>
              <a:rPr lang="en-US" sz="1600" dirty="0" err="1">
                <a:latin typeface="Arial"/>
                <a:ea typeface="Lato"/>
                <a:cs typeface="Arial"/>
              </a:rPr>
              <a:t>các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đặc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trưng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có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cấu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trúc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tương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tự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từ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đặc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trưng</a:t>
            </a:r>
            <a:r>
              <a:rPr lang="en-US" sz="1600" dirty="0">
                <a:latin typeface="Arial"/>
                <a:ea typeface="Lato"/>
                <a:cs typeface="Arial"/>
              </a:rPr>
              <a:t> ban </a:t>
            </a:r>
            <a:r>
              <a:rPr lang="en-US" sz="1600" dirty="0" err="1">
                <a:latin typeface="Arial"/>
                <a:ea typeface="Lato"/>
                <a:cs typeface="Arial"/>
              </a:rPr>
              <a:t>đầu</a:t>
            </a:r>
            <a:r>
              <a:rPr lang="en-US" sz="1600" dirty="0">
                <a:latin typeface="Arial"/>
                <a:ea typeface="Lato"/>
                <a:cs typeface="Arial"/>
              </a:rPr>
              <a:t>, ta </a:t>
            </a:r>
            <a:r>
              <a:rPr lang="en-US" sz="1600" dirty="0" err="1">
                <a:latin typeface="Arial"/>
                <a:ea typeface="Lato"/>
                <a:cs typeface="Arial"/>
              </a:rPr>
              <a:t>có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thể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sử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dụng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các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phép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toán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có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độ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phức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tạp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thấp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hơn</a:t>
            </a:r>
            <a:r>
              <a:rPr lang="en-US" sz="1600" dirty="0">
                <a:latin typeface="Arial"/>
                <a:ea typeface="Lato"/>
                <a:cs typeface="Arial"/>
              </a:rPr>
              <a:t>; </a:t>
            </a:r>
            <a:r>
              <a:rPr lang="en-US" sz="1600" dirty="0" err="1">
                <a:latin typeface="Arial"/>
                <a:ea typeface="Lato"/>
                <a:cs typeface="Arial"/>
              </a:rPr>
              <a:t>cụ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thể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là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sử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dụng</a:t>
            </a:r>
            <a:r>
              <a:rPr lang="en-US" sz="1600" dirty="0">
                <a:latin typeface="Arial"/>
                <a:ea typeface="Lato"/>
                <a:cs typeface="Arial"/>
              </a:rPr>
              <a:t> Ghost Convolution </a:t>
            </a:r>
            <a:r>
              <a:rPr lang="en-US" sz="1600" dirty="0" err="1">
                <a:latin typeface="Arial"/>
                <a:ea typeface="Lato"/>
                <a:cs typeface="Arial"/>
              </a:rPr>
              <a:t>thay</a:t>
            </a:r>
            <a:r>
              <a:rPr lang="en-US" sz="1600" dirty="0">
                <a:latin typeface="Arial"/>
                <a:ea typeface="Lato"/>
                <a:cs typeface="Arial"/>
              </a:rPr>
              <a:t> Convolution </a:t>
            </a:r>
            <a:r>
              <a:rPr lang="en-US" sz="1600" dirty="0" err="1">
                <a:latin typeface="Arial"/>
                <a:ea typeface="Lato"/>
                <a:cs typeface="Arial"/>
              </a:rPr>
              <a:t>thông</a:t>
            </a:r>
            <a:r>
              <a:rPr lang="en-US" sz="1600" dirty="0">
                <a:latin typeface="Arial"/>
                <a:ea typeface="Lato"/>
                <a:cs typeface="Arial"/>
              </a:rPr>
              <a:t> </a:t>
            </a:r>
            <a:r>
              <a:rPr lang="en-US" sz="1600" dirty="0" err="1">
                <a:latin typeface="Arial"/>
                <a:ea typeface="Lato"/>
                <a:cs typeface="Arial"/>
              </a:rPr>
              <a:t>thường</a:t>
            </a:r>
            <a:r>
              <a:rPr lang="en-US" sz="1600" dirty="0">
                <a:latin typeface="Arial"/>
                <a:ea typeface="Lato"/>
                <a:cs typeface="Arial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E3BAD-8D31-6EE0-9BD1-F15FE51A3F7E}"/>
              </a:ext>
            </a:extLst>
          </p:cNvPr>
          <p:cNvSpPr txBox="1"/>
          <p:nvPr/>
        </p:nvSpPr>
        <p:spPr>
          <a:xfrm>
            <a:off x="6607364" y="5367407"/>
            <a:ext cx="54662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15. Minh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Ghost Convolution </a:t>
            </a:r>
            <a:r>
              <a:rPr lang="en-US" sz="16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[9].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nhỏ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depth-wise convolution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ghost feature map.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99FEF3-B8EB-7767-A529-7E5FF73B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327" y="1371669"/>
            <a:ext cx="4852795" cy="3995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80650D-6971-9B73-C4DA-640D16E71EAC}"/>
                  </a:ext>
                </a:extLst>
              </p:cNvPr>
              <p:cNvSpPr txBox="1"/>
              <p:nvPr/>
            </p:nvSpPr>
            <p:spPr>
              <a:xfrm>
                <a:off x="338737" y="1557337"/>
                <a:ext cx="6163852" cy="44431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Convolution FLOPs: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𝐻𝑊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Ghost Convolution FLOPs: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𝐾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𝐻𝑊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𝐷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6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16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n-US" sz="16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𝐻𝑊</m:t>
                    </m:r>
                  </m:oMath>
                </a14:m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Trong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đó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: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kênh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đầu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vào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64.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số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kênh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đầu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128.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𝐾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kích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thước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kernel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convolution ban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đầu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3.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𝐷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kích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thước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kernel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depthwise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convolution,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5.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𝐻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𝑊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kích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thước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đầu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của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đặc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trưng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640, 640.</a:t>
                </a:r>
              </a:p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Ví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dụ</a:t>
                </a: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Convolution FLOPs: </a:t>
                </a:r>
                <a:r>
                  <a:rPr lang="en-US" sz="160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30,2 </a:t>
                </a:r>
                <a:r>
                  <a:rPr lang="en-US" sz="1600" b="0" i="0" dirty="0" err="1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triệu</a:t>
                </a:r>
                <a:r>
                  <a:rPr lang="en-US" sz="160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</a:p>
              <a:p>
                <a:pPr marL="285750" indent="-285750" algn="just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Ghost Convolution FLOPs: </a:t>
                </a:r>
                <a:r>
                  <a:rPr lang="en-US" sz="160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15,1 </a:t>
                </a:r>
                <a:r>
                  <a:rPr lang="en-US" sz="1600" b="0" i="0" dirty="0" err="1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triệu</a:t>
                </a:r>
                <a:r>
                  <a:rPr lang="en-US" sz="160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+ 0.6 </a:t>
                </a:r>
                <a:r>
                  <a:rPr lang="en-US" sz="1600" b="0" i="0" dirty="0" err="1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triệu</a:t>
                </a:r>
                <a:r>
                  <a:rPr lang="en-US" sz="160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600" b="0" i="0" dirty="0" err="1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giảm</a:t>
                </a:r>
                <a:r>
                  <a:rPr lang="en-US" sz="1600" b="0" i="0" dirty="0">
                    <a:solidFill>
                      <a:srgbClr val="1F1F1F"/>
                    </a:solidFill>
                    <a:effectLst/>
                    <a:highlight>
                      <a:srgbClr val="FFFFFF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48%).</a:t>
                </a:r>
                <a:endParaRPr lang="en-US" sz="1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80650D-6971-9B73-C4DA-640D16E71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737" y="1557337"/>
                <a:ext cx="6163852" cy="4443139"/>
              </a:xfrm>
              <a:prstGeom prst="rect">
                <a:avLst/>
              </a:prstGeom>
              <a:blipFill>
                <a:blip r:embed="rId4"/>
                <a:stretch>
                  <a:fillRect l="-593" t="-412" b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0017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3.2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nhẹ</a:t>
            </a:r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FB3F130-76FF-A356-BEAF-EC14ACD1B4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781" y="842011"/>
            <a:ext cx="11162893" cy="436098"/>
          </a:xfrm>
        </p:spPr>
        <p:txBody>
          <a:bodyPr lIns="91440" tIns="45720" rIns="91440" bIns="45720" anchor="t"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Áp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dụng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Ghost Convolution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vào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YOLOv8.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kế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khối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GhostConv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.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Chỉnh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sửa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lại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khối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BottleNeck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, C2f.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055838-FF85-0F69-A97B-2A7ACD24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605" y="1424545"/>
            <a:ext cx="2066129" cy="3216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78BB74-77BB-9642-94B9-7F6E3096E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728" y="1439440"/>
            <a:ext cx="2066128" cy="32985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B90515-C8F1-73F0-1AE0-404F24CFE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08" y="1503452"/>
            <a:ext cx="2649677" cy="3059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341B4-1551-72AD-0D8F-3B4CF438C7B0}"/>
              </a:ext>
            </a:extLst>
          </p:cNvPr>
          <p:cNvSpPr txBox="1"/>
          <p:nvPr/>
        </p:nvSpPr>
        <p:spPr>
          <a:xfrm>
            <a:off x="1133475" y="5120016"/>
            <a:ext cx="1012507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1600" dirty="0" err="1">
                <a:latin typeface="Arial"/>
                <a:cs typeface="Arial"/>
              </a:rPr>
              <a:t>Hình</a:t>
            </a:r>
            <a:r>
              <a:rPr lang="en-US" sz="1600" dirty="0">
                <a:latin typeface="Arial"/>
                <a:cs typeface="Arial"/>
              </a:rPr>
              <a:t> 16. </a:t>
            </a:r>
            <a:r>
              <a:rPr lang="en-US" sz="1600" dirty="0" err="1">
                <a:latin typeface="Arial"/>
                <a:cs typeface="Arial"/>
              </a:rPr>
              <a:t>Các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khối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GhostConv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GhostBottleNeck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và</a:t>
            </a:r>
            <a:r>
              <a:rPr lang="en-US" sz="1600" dirty="0">
                <a:latin typeface="Arial"/>
                <a:cs typeface="Arial"/>
              </a:rPr>
              <a:t> GhostC2f. Sau </a:t>
            </a:r>
            <a:r>
              <a:rPr lang="en-US" sz="1600" dirty="0" err="1">
                <a:latin typeface="Arial"/>
                <a:cs typeface="Arial"/>
              </a:rPr>
              <a:t>khi</a:t>
            </a:r>
            <a:r>
              <a:rPr lang="en-US" sz="1600" dirty="0">
                <a:latin typeface="Arial"/>
                <a:cs typeface="Arial"/>
              </a:rPr>
              <a:t> </a:t>
            </a:r>
            <a:r>
              <a:rPr lang="en-US" sz="1600" dirty="0" err="1">
                <a:latin typeface="Arial"/>
                <a:cs typeface="Arial"/>
              </a:rPr>
              <a:t>thiết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kế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lại</a:t>
            </a:r>
            <a:r>
              <a:rPr lang="en-US" sz="1600" dirty="0">
                <a:latin typeface="Arial"/>
                <a:cs typeface="Arial"/>
              </a:rPr>
              <a:t>, </a:t>
            </a:r>
            <a:r>
              <a:rPr lang="en-US" sz="1600" dirty="0" err="1">
                <a:latin typeface="Arial"/>
                <a:cs typeface="Arial"/>
              </a:rPr>
              <a:t>các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khối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này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vẫn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nhận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các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đặc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trưng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đầu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vào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và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cho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kết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quả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đầu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ra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với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kích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thước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tiêu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chuẩn</a:t>
            </a:r>
            <a:r>
              <a:rPr lang="en-US" sz="1600" dirty="0">
                <a:latin typeface="Arial"/>
                <a:cs typeface="Arial"/>
              </a:rPr>
              <a:t> </a:t>
            </a:r>
            <a:r>
              <a:rPr lang="en-US" sz="1600" dirty="0" err="1">
                <a:latin typeface="Arial"/>
                <a:cs typeface="Arial"/>
              </a:rPr>
              <a:t>như</a:t>
            </a:r>
            <a:r>
              <a:rPr lang="en-US" sz="1600" dirty="0">
                <a:latin typeface="Arial"/>
                <a:cs typeface="Arial"/>
              </a:rPr>
              <a:t> Conv, </a:t>
            </a:r>
            <a:r>
              <a:rPr lang="en-US" sz="1600" dirty="0" err="1">
                <a:latin typeface="Arial"/>
                <a:cs typeface="Arial"/>
              </a:rPr>
              <a:t>BottleNeck</a:t>
            </a:r>
            <a:r>
              <a:rPr lang="en-US" sz="1600" dirty="0">
                <a:latin typeface="Arial"/>
                <a:cs typeface="Arial"/>
              </a:rPr>
              <a:t>, C2f </a:t>
            </a:r>
            <a:r>
              <a:rPr lang="en-US" sz="1600" dirty="0" err="1">
                <a:latin typeface="Arial"/>
                <a:cs typeface="Arial"/>
              </a:rPr>
              <a:t>tương</a:t>
            </a:r>
            <a:r>
              <a:rPr lang="en-US" sz="1600" dirty="0">
                <a:latin typeface="Arial"/>
                <a:cs typeface="Arial"/>
              </a:rPr>
              <a:t> </a:t>
            </a:r>
            <a:r>
              <a:rPr lang="en-US" sz="1600" dirty="0" err="1">
                <a:latin typeface="Arial"/>
                <a:cs typeface="Arial"/>
              </a:rPr>
              <a:t>ứng</a:t>
            </a:r>
            <a:r>
              <a:rPr lang="en-US" sz="1600" dirty="0">
                <a:latin typeface="Arial"/>
                <a:cs typeface="Arial"/>
              </a:rPr>
              <a:t>. 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A0800-6EE6-2DC5-D026-8E8871224F43}"/>
              </a:ext>
            </a:extLst>
          </p:cNvPr>
          <p:cNvSpPr txBox="1"/>
          <p:nvPr/>
        </p:nvSpPr>
        <p:spPr>
          <a:xfrm>
            <a:off x="829900" y="4603695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GhostConv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E9B22-E7A3-969C-47DC-4714040C7DEA}"/>
              </a:ext>
            </a:extLst>
          </p:cNvPr>
          <p:cNvSpPr txBox="1"/>
          <p:nvPr/>
        </p:nvSpPr>
        <p:spPr>
          <a:xfrm>
            <a:off x="3892702" y="4554687"/>
            <a:ext cx="2893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GhostBottleNeck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BottleNeck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E25E22-65CA-441B-E066-5B699A987384}"/>
              </a:ext>
            </a:extLst>
          </p:cNvPr>
          <p:cNvSpPr txBox="1"/>
          <p:nvPr/>
        </p:nvSpPr>
        <p:spPr>
          <a:xfrm>
            <a:off x="8950845" y="4633977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c) GhostC2f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C2f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5800C7-AC4A-9CFC-463F-E71F9C7FB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0084" y="1504851"/>
            <a:ext cx="2524540" cy="26603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6C04E2-1239-13A6-B880-577912ED3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1253" y="1421378"/>
            <a:ext cx="2649677" cy="274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25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3.2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nhẹ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607F4-50DE-3C34-6DF0-2FCC926CD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1395" y="814606"/>
            <a:ext cx="11207656" cy="2300049"/>
          </a:xfrm>
        </p:spPr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lightweight design block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err="1">
                <a:latin typeface="Arial"/>
                <a:ea typeface="Lato"/>
                <a:cs typeface="Arial"/>
              </a:rPr>
              <a:t>Thay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thế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các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mô-đun</a:t>
            </a:r>
            <a:r>
              <a:rPr lang="en-US" sz="1800" dirty="0">
                <a:latin typeface="Arial"/>
                <a:ea typeface="Lato"/>
                <a:cs typeface="Arial"/>
              </a:rPr>
              <a:t> Conv </a:t>
            </a:r>
            <a:r>
              <a:rPr lang="en-US" sz="1800" dirty="0" err="1">
                <a:latin typeface="Arial"/>
                <a:ea typeface="Lato"/>
                <a:cs typeface="Arial"/>
              </a:rPr>
              <a:t>và</a:t>
            </a:r>
            <a:r>
              <a:rPr lang="en-US" sz="1800" dirty="0">
                <a:latin typeface="Arial"/>
                <a:ea typeface="Lato"/>
                <a:cs typeface="Arial"/>
              </a:rPr>
              <a:t> C2f </a:t>
            </a:r>
            <a:r>
              <a:rPr lang="en-US" sz="1800" dirty="0" err="1">
                <a:latin typeface="Arial"/>
                <a:ea typeface="Lato"/>
                <a:cs typeface="Arial"/>
              </a:rPr>
              <a:t>trong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phần</a:t>
            </a:r>
            <a:r>
              <a:rPr lang="en-US" sz="1800" dirty="0">
                <a:latin typeface="Arial"/>
                <a:ea typeface="Lato"/>
                <a:cs typeface="Arial"/>
              </a:rPr>
              <a:t> Neck </a:t>
            </a:r>
            <a:r>
              <a:rPr lang="en-US" sz="1800" dirty="0" err="1">
                <a:latin typeface="Arial"/>
                <a:ea typeface="Lato"/>
                <a:cs typeface="Arial"/>
              </a:rPr>
              <a:t>của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mô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bằng</a:t>
            </a:r>
            <a:r>
              <a:rPr lang="en-US" sz="1800" dirty="0">
                <a:latin typeface="Arial"/>
                <a:ea typeface="Lato"/>
                <a:cs typeface="Arial"/>
              </a:rPr>
              <a:t> </a:t>
            </a:r>
            <a:r>
              <a:rPr lang="en-US" sz="1800" dirty="0" err="1">
                <a:latin typeface="Arial"/>
                <a:ea typeface="Lato"/>
                <a:cs typeface="Arial"/>
              </a:rPr>
              <a:t>GhostConv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và</a:t>
            </a:r>
            <a:r>
              <a:rPr lang="en-US" sz="1800" dirty="0">
                <a:latin typeface="Arial"/>
                <a:ea typeface="Lato"/>
                <a:cs typeface="Arial"/>
              </a:rPr>
              <a:t> GhostC2f </a:t>
            </a:r>
            <a:r>
              <a:rPr lang="en-US" sz="1800" dirty="0" err="1">
                <a:latin typeface="Arial"/>
                <a:ea typeface="Lato"/>
                <a:cs typeface="Arial"/>
              </a:rPr>
              <a:t>tương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ứng</a:t>
            </a:r>
            <a:r>
              <a:rPr lang="en-US" sz="1800" dirty="0">
                <a:latin typeface="Arial"/>
                <a:ea typeface="Lato"/>
                <a:cs typeface="Arial"/>
              </a:rPr>
              <a:t>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YOLOv8s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ghostneck</a:t>
            </a:r>
            <a:r>
              <a:rPr lang="en-US" sz="1800" dirty="0">
                <a:latin typeface="Arial"/>
                <a:ea typeface="Lato"/>
                <a:cs typeface="Arial"/>
              </a:rPr>
              <a:t>).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Conv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C2f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stage 4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Backbone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GhostConv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GhostC2f (YOLOv8s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ghostneck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ghoststage4).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800" dirty="0" err="1">
                <a:latin typeface="Arial"/>
                <a:ea typeface="Lato"/>
                <a:cs typeface="Arial"/>
              </a:rPr>
              <a:t>Thay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thế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toàn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bộ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mô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đun</a:t>
            </a:r>
            <a:r>
              <a:rPr lang="en-US" sz="1800" dirty="0">
                <a:latin typeface="Arial"/>
                <a:ea typeface="Lato"/>
                <a:cs typeface="Arial"/>
              </a:rPr>
              <a:t> Conv </a:t>
            </a:r>
            <a:r>
              <a:rPr lang="en-US" sz="1800" dirty="0" err="1">
                <a:latin typeface="Arial"/>
                <a:ea typeface="Lato"/>
                <a:cs typeface="Arial"/>
              </a:rPr>
              <a:t>và</a:t>
            </a:r>
            <a:r>
              <a:rPr lang="en-US" sz="1800" dirty="0">
                <a:latin typeface="Arial"/>
                <a:ea typeface="Lato"/>
                <a:cs typeface="Arial"/>
              </a:rPr>
              <a:t> C2f </a:t>
            </a:r>
            <a:r>
              <a:rPr lang="en-US" sz="1800" dirty="0" err="1">
                <a:latin typeface="Arial"/>
                <a:ea typeface="Lato"/>
                <a:cs typeface="Arial"/>
              </a:rPr>
              <a:t>bởi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GhostConv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và</a:t>
            </a:r>
            <a:r>
              <a:rPr lang="en-US" sz="1800" dirty="0">
                <a:latin typeface="Arial"/>
                <a:ea typeface="Lato"/>
                <a:cs typeface="Arial"/>
              </a:rPr>
              <a:t> GhostC2f </a:t>
            </a:r>
            <a:r>
              <a:rPr lang="en-US" sz="1800" dirty="0" err="1">
                <a:latin typeface="Arial"/>
                <a:ea typeface="Lato"/>
                <a:cs typeface="Arial"/>
              </a:rPr>
              <a:t>trong</a:t>
            </a:r>
            <a:r>
              <a:rPr lang="en-US" sz="1800" dirty="0">
                <a:latin typeface="Arial"/>
                <a:ea typeface="Lato"/>
                <a:cs typeface="Arial"/>
              </a:rPr>
              <a:t> Backbone </a:t>
            </a:r>
            <a:r>
              <a:rPr lang="en-US" sz="1800" dirty="0" err="1">
                <a:latin typeface="Arial"/>
                <a:ea typeface="Lato"/>
                <a:cs typeface="Arial"/>
              </a:rPr>
              <a:t>và</a:t>
            </a:r>
            <a:r>
              <a:rPr lang="en-US" sz="1800" dirty="0">
                <a:latin typeface="Arial"/>
                <a:ea typeface="Lato"/>
                <a:cs typeface="Arial"/>
              </a:rPr>
              <a:t> Neck </a:t>
            </a:r>
            <a:r>
              <a:rPr lang="en-US" sz="1800" dirty="0" err="1">
                <a:latin typeface="Arial"/>
                <a:ea typeface="Lato"/>
                <a:cs typeface="Arial"/>
              </a:rPr>
              <a:t>trừ</a:t>
            </a:r>
            <a:r>
              <a:rPr lang="en-US" sz="1800" dirty="0">
                <a:latin typeface="Arial"/>
                <a:ea typeface="Lato"/>
                <a:cs typeface="Arial"/>
              </a:rPr>
              <a:t> Conv </a:t>
            </a:r>
            <a:r>
              <a:rPr lang="en-US" sz="1800" dirty="0" err="1">
                <a:latin typeface="Arial"/>
                <a:ea typeface="Lato"/>
                <a:cs typeface="Arial"/>
              </a:rPr>
              <a:t>đầu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tiên</a:t>
            </a:r>
            <a:r>
              <a:rPr lang="en-US" sz="1800" dirty="0">
                <a:latin typeface="Arial"/>
                <a:ea typeface="Lato"/>
                <a:cs typeface="Arial"/>
              </a:rPr>
              <a:t> (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YOLOv8s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fullghost</a:t>
            </a:r>
            <a:r>
              <a:rPr lang="en-US" sz="1800" dirty="0">
                <a:latin typeface="Arial"/>
                <a:ea typeface="Lato"/>
                <a:cs typeface="Arial"/>
              </a:rPr>
              <a:t>).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83DB794-1033-A251-D9D8-39F88A4708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530982"/>
              </p:ext>
            </p:extLst>
          </p:nvPr>
        </p:nvGraphicFramePr>
        <p:xfrm>
          <a:off x="1158777" y="3155923"/>
          <a:ext cx="9874446" cy="2216882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3441798">
                  <a:extLst>
                    <a:ext uri="{9D8B030D-6E8A-4147-A177-3AD203B41FA5}">
                      <a16:colId xmlns:a16="http://schemas.microsoft.com/office/drawing/2014/main" val="1663115770"/>
                    </a:ext>
                  </a:extLst>
                </a:gridCol>
                <a:gridCol w="1495425">
                  <a:extLst>
                    <a:ext uri="{9D8B030D-6E8A-4147-A177-3AD203B41FA5}">
                      <a16:colId xmlns:a16="http://schemas.microsoft.com/office/drawing/2014/main" val="2982171096"/>
                    </a:ext>
                  </a:extLst>
                </a:gridCol>
                <a:gridCol w="1308196">
                  <a:extLst>
                    <a:ext uri="{9D8B030D-6E8A-4147-A177-3AD203B41FA5}">
                      <a16:colId xmlns:a16="http://schemas.microsoft.com/office/drawing/2014/main" val="502894891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3637146994"/>
                    </a:ext>
                  </a:extLst>
                </a:gridCol>
                <a:gridCol w="2057402">
                  <a:extLst>
                    <a:ext uri="{9D8B030D-6E8A-4147-A177-3AD203B41FA5}">
                      <a16:colId xmlns:a16="http://schemas.microsoft.com/office/drawing/2014/main" val="769361899"/>
                    </a:ext>
                  </a:extLst>
                </a:gridCol>
              </a:tblGrid>
              <a:tr h="5142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hình</a:t>
                      </a:r>
                      <a:endParaRPr lang="en-US" sz="1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#param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FLOPs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FPS FP16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mAP@50:95 FP16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496201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245476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63994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ghostneck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(TH1)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2786859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ghostneck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ghoststage4 (TH2)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59.83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075872"/>
                  </a:ext>
                </a:extLst>
              </a:tr>
              <a:tr h="3405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fullghost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(TH3)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57.88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5695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499F8FB-A852-7956-0DA6-FDA9171E7A98}"/>
              </a:ext>
            </a:extLst>
          </p:cNvPr>
          <p:cNvSpPr txBox="1"/>
          <p:nvPr/>
        </p:nvSpPr>
        <p:spPr>
          <a:xfrm>
            <a:off x="628650" y="5424262"/>
            <a:ext cx="10934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800" b="1" dirty="0" err="1">
                <a:latin typeface="Arial"/>
                <a:ea typeface="Calibri"/>
                <a:cs typeface="Arial"/>
              </a:rPr>
              <a:t>Nhận</a:t>
            </a:r>
            <a:r>
              <a:rPr lang="en-US" sz="1800" b="1" dirty="0">
                <a:latin typeface="Arial"/>
                <a:ea typeface="Calibri"/>
                <a:cs typeface="Arial"/>
              </a:rPr>
              <a:t> </a:t>
            </a:r>
            <a:r>
              <a:rPr lang="en-US" sz="1800" b="1" dirty="0" err="1">
                <a:latin typeface="Arial"/>
                <a:ea typeface="Calibri"/>
                <a:cs typeface="Arial"/>
              </a:rPr>
              <a:t>xét</a:t>
            </a:r>
            <a:r>
              <a:rPr lang="en-US" sz="1800" b="1" dirty="0">
                <a:latin typeface="Arial"/>
                <a:ea typeface="Calibri"/>
                <a:cs typeface="Arial"/>
              </a:rPr>
              <a:t> 2: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dirty="0" err="1">
                <a:latin typeface="Arial"/>
                <a:ea typeface="Calibri"/>
                <a:cs typeface="Arial"/>
              </a:rPr>
              <a:t>M</a:t>
            </a:r>
            <a:r>
              <a:rPr lang="en-US" sz="1800" dirty="0" err="1">
                <a:latin typeface="Arial"/>
                <a:ea typeface="Calibri"/>
                <a:cs typeface="Arial"/>
              </a:rPr>
              <a:t>ô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hình</a:t>
            </a:r>
            <a:r>
              <a:rPr lang="en-US" sz="1800" dirty="0">
                <a:latin typeface="Arial"/>
                <a:ea typeface="Calibri"/>
                <a:cs typeface="Arial"/>
              </a:rPr>
              <a:t> (TH3) </a:t>
            </a:r>
            <a:r>
              <a:rPr lang="en-US" sz="1800" dirty="0" err="1">
                <a:latin typeface="Arial"/>
                <a:ea typeface="Calibri"/>
                <a:cs typeface="Arial"/>
              </a:rPr>
              <a:t>tăng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tốc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độ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+9.5%</a:t>
            </a:r>
            <a:r>
              <a:rPr lang="en-US" sz="1800" dirty="0">
                <a:latin typeface="Arial"/>
                <a:ea typeface="Calibri"/>
                <a:cs typeface="Arial"/>
              </a:rPr>
              <a:t>, </a:t>
            </a:r>
            <a:r>
              <a:rPr lang="en-US" sz="1800" dirty="0" err="1">
                <a:latin typeface="Arial"/>
                <a:ea typeface="Calibri"/>
                <a:cs typeface="Arial"/>
              </a:rPr>
              <a:t>kích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thước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mô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hình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giảm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từ</a:t>
            </a:r>
            <a:r>
              <a:rPr lang="en-US" sz="1800" dirty="0">
                <a:latin typeface="Arial"/>
                <a:ea typeface="Calibri"/>
                <a:cs typeface="Arial"/>
              </a:rPr>
              <a:t> 11 M </a:t>
            </a:r>
            <a:r>
              <a:rPr lang="en-US" sz="1800" dirty="0" err="1">
                <a:latin typeface="Arial"/>
                <a:ea typeface="Calibri"/>
                <a:cs typeface="Arial"/>
              </a:rPr>
              <a:t>xuống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6.3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M</a:t>
            </a:r>
            <a:r>
              <a:rPr lang="en-US" sz="1800" dirty="0">
                <a:latin typeface="Arial"/>
                <a:ea typeface="Calibri"/>
                <a:cs typeface="Arial"/>
              </a:rPr>
              <a:t> (</a:t>
            </a:r>
            <a:r>
              <a:rPr lang="en-US" sz="1800" dirty="0" err="1">
                <a:latin typeface="Arial"/>
                <a:ea typeface="Calibri"/>
                <a:cs typeface="Arial"/>
              </a:rPr>
              <a:t>giảm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43%</a:t>
            </a:r>
            <a:r>
              <a:rPr lang="en-US" sz="1800" dirty="0">
                <a:latin typeface="Arial"/>
                <a:ea typeface="Calibri"/>
                <a:cs typeface="Arial"/>
              </a:rPr>
              <a:t>), </a:t>
            </a:r>
            <a:r>
              <a:rPr lang="en-US" sz="1800" dirty="0" err="1">
                <a:latin typeface="Arial"/>
                <a:ea typeface="Calibri"/>
                <a:cs typeface="Arial"/>
              </a:rPr>
              <a:t>duy</a:t>
            </a:r>
            <a:r>
              <a:rPr lang="en-US" sz="1800" dirty="0"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latin typeface="Arial"/>
                <a:ea typeface="Calibri"/>
                <a:cs typeface="Arial"/>
              </a:rPr>
              <a:t>trì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độ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chính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xác</a:t>
            </a:r>
            <a:r>
              <a:rPr lang="en-US" sz="1800" dirty="0"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latin typeface="Arial"/>
                <a:ea typeface="Calibri"/>
                <a:cs typeface="Arial"/>
              </a:rPr>
              <a:t>gần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như</a:t>
            </a:r>
            <a:r>
              <a:rPr lang="en-US" sz="1800" dirty="0"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latin typeface="Arial"/>
                <a:ea typeface="Calibri"/>
                <a:cs typeface="Arial"/>
              </a:rPr>
              <a:t>không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đổi</a:t>
            </a:r>
            <a:r>
              <a:rPr lang="en-US" sz="1800" dirty="0"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latin typeface="Arial"/>
                <a:ea typeface="Calibri"/>
                <a:cs typeface="Arial"/>
              </a:rPr>
              <a:t>với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mAP</a:t>
            </a:r>
            <a:r>
              <a:rPr lang="en-US" sz="1800" dirty="0"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latin typeface="Arial"/>
                <a:ea typeface="Calibri"/>
                <a:cs typeface="Arial"/>
              </a:rPr>
              <a:t>giảm</a:t>
            </a:r>
            <a:r>
              <a:rPr lang="en-US" sz="1800" dirty="0"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latin typeface="Arial"/>
                <a:ea typeface="Calibri"/>
                <a:cs typeface="Arial"/>
              </a:rPr>
              <a:t>dưới</a:t>
            </a:r>
            <a:r>
              <a:rPr lang="en-US" sz="1800" dirty="0">
                <a:latin typeface="Arial"/>
                <a:ea typeface="Calibri"/>
                <a:cs typeface="Arial"/>
              </a:rPr>
              <a:t> 1%.</a:t>
            </a:r>
            <a:endParaRPr lang="en-US" sz="1800" dirty="0">
              <a:latin typeface="Arial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8516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/>
          <a:lstStyle/>
          <a:p>
            <a:r>
              <a:rPr lang="en-US" dirty="0"/>
              <a:t>3.2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gọn</a:t>
            </a:r>
            <a:r>
              <a:rPr lang="en-US" dirty="0"/>
              <a:t> </a:t>
            </a:r>
            <a:r>
              <a:rPr lang="en-US" dirty="0" err="1"/>
              <a:t>nhẹ</a:t>
            </a:r>
            <a:r>
              <a:rPr lang="en-US" dirty="0"/>
              <a:t>: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607F4-50DE-3C34-6DF0-2FCC926CD5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8735" y="1239045"/>
            <a:ext cx="5157190" cy="2990055"/>
          </a:xfrm>
        </p:spPr>
        <p:txBody>
          <a:bodyPr/>
          <a:lstStyle/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FPS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Ghost CNN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nhỉnh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Tuy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lightweight design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FPS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1AD0AD-F1A2-082F-698E-7CB0DF3F1E30}"/>
              </a:ext>
            </a:extLst>
          </p:cNvPr>
          <p:cNvSpPr txBox="1"/>
          <p:nvPr/>
        </p:nvSpPr>
        <p:spPr>
          <a:xfrm>
            <a:off x="6400239" y="6041282"/>
            <a:ext cx="500784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17.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YOLOv8s (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xanh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YOLOv8s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fullghost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(cam).</a:t>
            </a:r>
          </a:p>
        </p:txBody>
      </p:sp>
      <p:pic>
        <p:nvPicPr>
          <p:cNvPr id="5" name="Picture 4" descr="A graph of a layer execution times comparison&#10;&#10;Description automatically generated">
            <a:extLst>
              <a:ext uri="{FF2B5EF4-FFF2-40B4-BE49-F238E27FC236}">
                <a16:creationId xmlns:a16="http://schemas.microsoft.com/office/drawing/2014/main" id="{D0D81D24-B721-B485-CCB9-5D8320686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1" y="816717"/>
            <a:ext cx="5681560" cy="522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72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EE69C-AABC-F639-9F0B-437E8ECC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2740" y="1347033"/>
            <a:ext cx="11100769" cy="109141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lightweight design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ưu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tốc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mức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tỉa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gọn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nhẹ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TH1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TH2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A5B035-F491-4983-2562-91CAE1866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r>
              <a:rPr lang="en-US">
                <a:latin typeface="Lato"/>
                <a:ea typeface="Lato"/>
                <a:cs typeface="Lato"/>
              </a:rPr>
              <a:t>3.3 </a:t>
            </a:r>
            <a:r>
              <a:rPr lang="en-US" err="1">
                <a:latin typeface="Lato"/>
                <a:ea typeface="Lato"/>
                <a:cs typeface="Lato"/>
              </a:rPr>
              <a:t>Kết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hợp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cắt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tỉa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và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thiết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kế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gọn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nhẹ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DC7F057-2A79-C82F-B757-E671A2569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22955"/>
              </p:ext>
            </p:extLst>
          </p:nvPr>
        </p:nvGraphicFramePr>
        <p:xfrm>
          <a:off x="619031" y="2727819"/>
          <a:ext cx="10896222" cy="2020523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156531">
                  <a:extLst>
                    <a:ext uri="{9D8B030D-6E8A-4147-A177-3AD203B41FA5}">
                      <a16:colId xmlns:a16="http://schemas.microsoft.com/office/drawing/2014/main" val="1663115770"/>
                    </a:ext>
                  </a:extLst>
                </a:gridCol>
                <a:gridCol w="1248867">
                  <a:extLst>
                    <a:ext uri="{9D8B030D-6E8A-4147-A177-3AD203B41FA5}">
                      <a16:colId xmlns:a16="http://schemas.microsoft.com/office/drawing/2014/main" val="2982171096"/>
                    </a:ext>
                  </a:extLst>
                </a:gridCol>
                <a:gridCol w="1124938">
                  <a:extLst>
                    <a:ext uri="{9D8B030D-6E8A-4147-A177-3AD203B41FA5}">
                      <a16:colId xmlns:a16="http://schemas.microsoft.com/office/drawing/2014/main" val="502894891"/>
                    </a:ext>
                  </a:extLst>
                </a:gridCol>
                <a:gridCol w="1239334">
                  <a:extLst>
                    <a:ext uri="{9D8B030D-6E8A-4147-A177-3AD203B41FA5}">
                      <a16:colId xmlns:a16="http://schemas.microsoft.com/office/drawing/2014/main" val="751956939"/>
                    </a:ext>
                  </a:extLst>
                </a:gridCol>
                <a:gridCol w="1391867">
                  <a:extLst>
                    <a:ext uri="{9D8B030D-6E8A-4147-A177-3AD203B41FA5}">
                      <a16:colId xmlns:a16="http://schemas.microsoft.com/office/drawing/2014/main" val="2686528625"/>
                    </a:ext>
                  </a:extLst>
                </a:gridCol>
                <a:gridCol w="1734685">
                  <a:extLst>
                    <a:ext uri="{9D8B030D-6E8A-4147-A177-3AD203B41FA5}">
                      <a16:colId xmlns:a16="http://schemas.microsoft.com/office/drawing/2014/main" val="4010797449"/>
                    </a:ext>
                  </a:extLst>
                </a:gridCol>
              </a:tblGrid>
              <a:tr h="54755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hình</a:t>
                      </a:r>
                      <a:endParaRPr lang="en-US" sz="1400" dirty="0">
                        <a:solidFill>
                          <a:srgbClr val="C00000"/>
                        </a:solidFill>
                        <a:latin typeface="Arial"/>
                        <a:cs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#param (M)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FLOPs (G)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Tỷ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lệ</a:t>
                      </a: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cắt</a:t>
                      </a:r>
                      <a:endParaRPr lang="en-US" sz="1400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FPS FP16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C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mAP@50:95 FP16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496201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245476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YOLOv8s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58.55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05563994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Pruned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GhostNeck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YOLOv8s (TH1)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8985545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Pruned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GhostNeck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GhostStage4 YOLOv8s (TH2)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56.82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17444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D05AE38-CA24-9B97-F152-C6D08321CCE3}"/>
              </a:ext>
            </a:extLst>
          </p:cNvPr>
          <p:cNvSpPr txBox="1"/>
          <p:nvPr/>
        </p:nvSpPr>
        <p:spPr>
          <a:xfrm>
            <a:off x="619031" y="5073876"/>
            <a:ext cx="106681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800" b="1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Nhận</a:t>
            </a:r>
            <a:r>
              <a:rPr lang="en-US" sz="1800" b="1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xét</a:t>
            </a:r>
            <a:r>
              <a:rPr lang="en-US" sz="1800" b="1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3: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Kết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hợp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cả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2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phương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pháp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giúp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mô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hình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nén</a:t>
            </a:r>
            <a:r>
              <a:rPr lang="en-US" dirty="0">
                <a:latin typeface="Arial"/>
                <a:ea typeface="Calibri"/>
                <a:cs typeface="Arial"/>
              </a:rPr>
              <a:t> (TH2)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tăng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tốc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độ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+27%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tham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số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giảm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từ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11 M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xuống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 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2.6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M (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giảm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>
                <a:solidFill>
                  <a:srgbClr val="00B050"/>
                </a:solidFill>
                <a:latin typeface="Arial"/>
                <a:ea typeface="Calibri"/>
                <a:cs typeface="Arial"/>
              </a:rPr>
              <a:t>77%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),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duy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trì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độ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chính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xác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với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 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mAP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giảm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Arial"/>
                <a:ea typeface="Calibri"/>
                <a:cs typeface="Arial"/>
              </a:rPr>
              <a:t>dưới</a:t>
            </a:r>
            <a:r>
              <a:rPr lang="en-US" sz="1800" dirty="0">
                <a:solidFill>
                  <a:schemeClr val="tx1"/>
                </a:solidFill>
                <a:latin typeface="Arial"/>
                <a:ea typeface="Calibri"/>
                <a:cs typeface="Arial"/>
              </a:rPr>
              <a:t> 2</a:t>
            </a:r>
            <a:r>
              <a:rPr lang="en-US" sz="1800" dirty="0">
                <a:solidFill>
                  <a:schemeClr val="tx1"/>
                </a:solidFill>
                <a:latin typeface="Arial"/>
                <a:ea typeface="+mn-lt"/>
                <a:cs typeface="Arial"/>
              </a:rPr>
              <a:t>%.</a:t>
            </a:r>
          </a:p>
        </p:txBody>
      </p:sp>
    </p:spTree>
    <p:extLst>
      <p:ext uri="{BB962C8B-B14F-4D97-AF65-F5344CB8AC3E}">
        <p14:creationId xmlns:p14="http://schemas.microsoft.com/office/powerpoint/2010/main" val="1064474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39D3-FA79-4B9B-B127-73BDCFA7B6DC}"/>
              </a:ext>
            </a:extLst>
          </p:cNvPr>
          <p:cNvSpPr txBox="1"/>
          <p:nvPr/>
        </p:nvSpPr>
        <p:spPr>
          <a:xfrm>
            <a:off x="1272259" y="2967335"/>
            <a:ext cx="9111277" cy="16312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Arial"/>
                <a:cs typeface="Arial"/>
              </a:rPr>
              <a:t>IV. </a:t>
            </a:r>
            <a:r>
              <a:rPr lang="en-US" sz="4400" dirty="0" err="1">
                <a:solidFill>
                  <a:srgbClr val="C00000"/>
                </a:solidFill>
                <a:latin typeface="Arial"/>
                <a:cs typeface="Arial"/>
              </a:rPr>
              <a:t>Chương</a:t>
            </a:r>
            <a:r>
              <a:rPr lang="en-US" sz="44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4400" dirty="0" err="1">
                <a:solidFill>
                  <a:srgbClr val="C00000"/>
                </a:solidFill>
                <a:latin typeface="Arial"/>
                <a:cs typeface="Arial"/>
              </a:rPr>
              <a:t>trình</a:t>
            </a:r>
            <a:r>
              <a:rPr lang="en-US" sz="44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4400" dirty="0" err="1">
                <a:solidFill>
                  <a:srgbClr val="C00000"/>
                </a:solidFill>
                <a:latin typeface="Arial"/>
                <a:cs typeface="Arial"/>
              </a:rPr>
              <a:t>thử</a:t>
            </a:r>
            <a:r>
              <a:rPr lang="en-US" sz="44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lang="en-US" sz="4400" dirty="0" err="1">
                <a:solidFill>
                  <a:srgbClr val="C00000"/>
                </a:solidFill>
                <a:latin typeface="Arial"/>
                <a:cs typeface="Arial"/>
              </a:rPr>
              <a:t>nghiệm</a:t>
            </a:r>
            <a:endParaRPr lang="en-US" sz="4400" dirty="0">
              <a:solidFill>
                <a:srgbClr val="C00000"/>
              </a:solidFill>
              <a:latin typeface="Arial"/>
              <a:cs typeface="Arial"/>
            </a:endParaRPr>
          </a:p>
          <a:p>
            <a:r>
              <a:rPr lang="en-US" sz="2800" dirty="0" err="1">
                <a:latin typeface="Arial"/>
                <a:ea typeface="Calibri"/>
                <a:cs typeface="Arial"/>
              </a:rPr>
              <a:t>Triển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khai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thử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nghiệm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mô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hình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nén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cho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bài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toán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đếm</a:t>
            </a:r>
            <a:r>
              <a:rPr lang="en-US" sz="2800" dirty="0">
                <a:latin typeface="Arial"/>
                <a:ea typeface="Calibri"/>
                <a:cs typeface="Arial"/>
              </a:rPr>
              <a:t> </a:t>
            </a:r>
            <a:r>
              <a:rPr lang="en-US" sz="2800" dirty="0" err="1">
                <a:latin typeface="Arial"/>
                <a:ea typeface="Calibri"/>
                <a:cs typeface="Arial"/>
              </a:rPr>
              <a:t>xe</a:t>
            </a:r>
            <a:endParaRPr lang="en-US" sz="2800" dirty="0">
              <a:solidFill>
                <a:srgbClr val="000000"/>
              </a:solidFill>
              <a:latin typeface="Arial"/>
              <a:ea typeface="Calibri"/>
              <a:cs typeface="Arial"/>
            </a:endParaRPr>
          </a:p>
          <a:p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033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626847-78CF-CB2D-F3C0-D2C41D1A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112713"/>
            <a:ext cx="11515725" cy="436562"/>
          </a:xfrm>
        </p:spPr>
        <p:txBody>
          <a:bodyPr/>
          <a:lstStyle/>
          <a:p>
            <a:r>
              <a:rPr lang="vi-VN"/>
              <a:t>V. Phần mềm thử nghiệm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73976-3C09-BA98-4A47-3CEABCCC41B0}"/>
              </a:ext>
            </a:extLst>
          </p:cNvPr>
          <p:cNvSpPr txBox="1">
            <a:spLocks/>
          </p:cNvSpPr>
          <p:nvPr/>
        </p:nvSpPr>
        <p:spPr>
          <a:xfrm>
            <a:off x="515790" y="782420"/>
            <a:ext cx="11514528" cy="4360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sz="1800" dirty="0"/>
              <a:t>1. </a:t>
            </a:r>
            <a:r>
              <a:rPr lang="en-US" sz="1800" dirty="0" err="1"/>
              <a:t>Triển</a:t>
            </a:r>
            <a:r>
              <a:rPr lang="en-US" sz="1800" dirty="0"/>
              <a:t> </a:t>
            </a:r>
            <a:r>
              <a:rPr lang="en-US" sz="1800" dirty="0" err="1"/>
              <a:t>khai</a:t>
            </a:r>
            <a:r>
              <a:rPr lang="en-US" sz="1800" dirty="0"/>
              <a:t> </a:t>
            </a:r>
            <a:r>
              <a:rPr lang="en-US" sz="1800" dirty="0" err="1"/>
              <a:t>hệ</a:t>
            </a:r>
            <a:r>
              <a:rPr lang="en-US" sz="1800" dirty="0"/>
              <a:t> </a:t>
            </a:r>
            <a:r>
              <a:rPr lang="en-US" sz="1800" dirty="0" err="1"/>
              <a:t>thống</a:t>
            </a:r>
            <a:endParaRPr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7A23D-666B-C95A-38AF-4C3695F03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17" y="2365735"/>
            <a:ext cx="5295249" cy="2756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DBA05B-AEBE-896B-4010-BBDFAABA8647}"/>
              </a:ext>
            </a:extLst>
          </p:cNvPr>
          <p:cNvSpPr txBox="1"/>
          <p:nvPr/>
        </p:nvSpPr>
        <p:spPr>
          <a:xfrm>
            <a:off x="1231891" y="5215224"/>
            <a:ext cx="3089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19.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074" name="Picture 2" descr="ByteTrack: Multi-Object Tracking by Associating Every Detection Box | Luffca">
            <a:extLst>
              <a:ext uri="{FF2B5EF4-FFF2-40B4-BE49-F238E27FC236}">
                <a16:creationId xmlns:a16="http://schemas.microsoft.com/office/drawing/2014/main" id="{E45B3277-A067-E7BF-0DC5-E0C3BFBA9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058" y="1900904"/>
            <a:ext cx="5915025" cy="332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63443F-466A-4C3A-8FA3-C3D9E8AE68A8}"/>
              </a:ext>
            </a:extLst>
          </p:cNvPr>
          <p:cNvSpPr txBox="1"/>
          <p:nvPr/>
        </p:nvSpPr>
        <p:spPr>
          <a:xfrm>
            <a:off x="7985103" y="5226987"/>
            <a:ext cx="21080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20.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ByteTrack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/>
                <a:ea typeface="Lato"/>
                <a:cs typeface="Arial"/>
              </a:rPr>
              <a:t>[10].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2947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0D510-7DB1-2FE8-8102-C834B958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: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đếm</a:t>
            </a:r>
            <a:r>
              <a:rPr lang="en-US" dirty="0"/>
              <a:t> </a:t>
            </a:r>
            <a:r>
              <a:rPr lang="en-US" dirty="0" err="1"/>
              <a:t>xe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710241-7A10-ADC6-C09A-E6A167D69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6F9933-E8B8-96CC-858C-4323235735ED}"/>
              </a:ext>
            </a:extLst>
          </p:cNvPr>
          <p:cNvSpPr txBox="1"/>
          <p:nvPr/>
        </p:nvSpPr>
        <p:spPr>
          <a:xfrm>
            <a:off x="796701" y="5838761"/>
            <a:ext cx="10815196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u="sng" dirty="0" err="1">
                <a:latin typeface="Arial"/>
                <a:cs typeface="Arial"/>
              </a:rPr>
              <a:t>Ghi</a:t>
            </a:r>
            <a:r>
              <a:rPr lang="en-US" sz="1400" u="sng" dirty="0">
                <a:latin typeface="Arial"/>
                <a:cs typeface="Arial"/>
              </a:rPr>
              <a:t> </a:t>
            </a:r>
            <a:r>
              <a:rPr lang="en-US" sz="1400" u="sng" dirty="0" err="1">
                <a:latin typeface="Arial"/>
                <a:cs typeface="Arial"/>
              </a:rPr>
              <a:t>chú</a:t>
            </a:r>
            <a:r>
              <a:rPr lang="en-US" sz="1400" dirty="0">
                <a:latin typeface="Arial"/>
                <a:cs typeface="Arial"/>
              </a:rPr>
              <a:t>: FPS </a:t>
            </a:r>
            <a:r>
              <a:rPr lang="en-US" sz="1400" dirty="0" err="1">
                <a:latin typeface="Arial"/>
                <a:cs typeface="Arial"/>
              </a:rPr>
              <a:t>tăng</a:t>
            </a:r>
            <a:r>
              <a:rPr lang="en-US" sz="1400" dirty="0">
                <a:latin typeface="Arial"/>
                <a:cs typeface="Arial"/>
              </a:rPr>
              <a:t> so </a:t>
            </a:r>
            <a:r>
              <a:rPr lang="en-US" sz="1400" dirty="0" err="1">
                <a:latin typeface="Arial"/>
                <a:cs typeface="Arial"/>
              </a:rPr>
              <a:t>với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kết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quả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thí</a:t>
            </a:r>
            <a:r>
              <a:rPr lang="en-US" sz="1400" dirty="0">
                <a:latin typeface="Arial"/>
                <a:cs typeface="Arial"/>
              </a:rPr>
              <a:t> </a:t>
            </a:r>
            <a:r>
              <a:rPr lang="en-US" sz="1400" dirty="0" err="1">
                <a:latin typeface="Arial"/>
                <a:cs typeface="Arial"/>
              </a:rPr>
              <a:t>nghiệm</a:t>
            </a:r>
            <a:r>
              <a:rPr lang="en-US" sz="1400" dirty="0">
                <a:latin typeface="Arial"/>
                <a:cs typeface="Arial"/>
              </a:rPr>
              <a:t> </a:t>
            </a:r>
            <a:r>
              <a:rPr lang="en-US" sz="1400" dirty="0" err="1">
                <a:latin typeface="Arial"/>
                <a:cs typeface="Arial"/>
              </a:rPr>
              <a:t>trước</a:t>
            </a:r>
            <a:r>
              <a:rPr lang="en-US" sz="1400" dirty="0">
                <a:latin typeface="Arial"/>
                <a:cs typeface="Arial"/>
              </a:rPr>
              <a:t> (YOLOv8s: 7.7 FPS, Pruned YOLOv8s </a:t>
            </a:r>
            <a:r>
              <a:rPr lang="en-US" sz="1400" dirty="0" err="1">
                <a:latin typeface="Arial"/>
                <a:cs typeface="Arial"/>
              </a:rPr>
              <a:t>ghostneck</a:t>
            </a:r>
            <a:r>
              <a:rPr lang="en-US" sz="1400" dirty="0">
                <a:latin typeface="Arial"/>
                <a:cs typeface="Arial"/>
              </a:rPr>
              <a:t> 10.1 FPS) do </a:t>
            </a:r>
            <a:r>
              <a:rPr lang="en-US" sz="1400" dirty="0" err="1">
                <a:latin typeface="Arial"/>
                <a:cs typeface="Arial"/>
              </a:rPr>
              <a:t>mô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hình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suy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luận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ảnh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được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cắt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ra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trong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vùng</a:t>
            </a:r>
            <a:r>
              <a:rPr lang="en-US" sz="1400" dirty="0">
                <a:latin typeface="Arial"/>
                <a:cs typeface="Arial"/>
              </a:rPr>
              <a:t> ROI </a:t>
            </a:r>
            <a:r>
              <a:rPr lang="en-US" sz="1400" dirty="0" err="1">
                <a:latin typeface="Arial"/>
                <a:cs typeface="Arial"/>
              </a:rPr>
              <a:t>có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kích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thước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nhỏ</a:t>
            </a:r>
            <a:r>
              <a:rPr lang="en-US" sz="1400" dirty="0">
                <a:latin typeface="Arial"/>
                <a:cs typeface="Arial"/>
              </a:rPr>
              <a:t> so </a:t>
            </a:r>
            <a:r>
              <a:rPr lang="en-US" sz="1400" dirty="0" err="1">
                <a:latin typeface="Arial"/>
                <a:cs typeface="Arial"/>
              </a:rPr>
              <a:t>với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ảnh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được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sử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dụng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trên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thí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nghiệm</a:t>
            </a:r>
            <a:r>
              <a:rPr lang="en-US" sz="1400" dirty="0">
                <a:latin typeface="Arial"/>
                <a:cs typeface="Arial"/>
              </a:rPr>
              <a:t>.</a:t>
            </a:r>
          </a:p>
        </p:txBody>
      </p:sp>
      <p:pic>
        <p:nvPicPr>
          <p:cNvPr id="6" name="base vs compressed model">
            <a:hlinkClick r:id="" action="ppaction://media"/>
            <a:extLst>
              <a:ext uri="{FF2B5EF4-FFF2-40B4-BE49-F238E27FC236}">
                <a16:creationId xmlns:a16="http://schemas.microsoft.com/office/drawing/2014/main" id="{91D56EA9-108D-242E-2A10-C341C114A1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3290" b="-1"/>
          <a:stretch/>
        </p:blipFill>
        <p:spPr>
          <a:xfrm>
            <a:off x="1130851" y="874279"/>
            <a:ext cx="9930298" cy="3726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70AB2B-A865-F4F2-7215-1377CB741FC4}"/>
              </a:ext>
            </a:extLst>
          </p:cNvPr>
          <p:cNvSpPr txBox="1"/>
          <p:nvPr/>
        </p:nvSpPr>
        <p:spPr>
          <a:xfrm>
            <a:off x="1509065" y="5184647"/>
            <a:ext cx="91738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Video 1. So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sánh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YOLOv8s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trái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nén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YOLOv8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ghostneck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ghoststage4 (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965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39D3-FA79-4B9B-B127-73BDCFA7B6DC}"/>
              </a:ext>
            </a:extLst>
          </p:cNvPr>
          <p:cNvSpPr txBox="1"/>
          <p:nvPr/>
        </p:nvSpPr>
        <p:spPr>
          <a:xfrm>
            <a:off x="1272259" y="2967335"/>
            <a:ext cx="3143425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 </a:t>
            </a:r>
            <a:r>
              <a:rPr lang="en-US" sz="4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4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8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4800" dirty="0">
              <a:solidFill>
                <a:srgbClr val="C0000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88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4F0F1-D7FB-918B-53EC-FF18246C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Đánh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giá</a:t>
            </a:r>
            <a:r>
              <a:rPr lang="en-US" dirty="0">
                <a:latin typeface="Lato"/>
                <a:ea typeface="Lato"/>
                <a:cs typeface="Lato"/>
              </a:rPr>
              <a:t>, </a:t>
            </a:r>
            <a:r>
              <a:rPr lang="en-US" dirty="0" err="1">
                <a:latin typeface="Lato"/>
                <a:ea typeface="Lato"/>
                <a:cs typeface="Lato"/>
              </a:rPr>
              <a:t>đóng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góp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và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cải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tiến</a:t>
            </a:r>
            <a:endParaRPr lang="en-US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2C01F-2F1D-89C7-0822-7F549F73E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416311" cy="4938713"/>
          </a:xfrm>
        </p:spPr>
        <p:txBody>
          <a:bodyPr lIns="91440" tIns="45720" rIns="91440" bIns="45720" anchor="t"/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Đóng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góp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vi-VN" sz="1800" dirty="0">
                <a:latin typeface="Arial"/>
                <a:ea typeface="Lato"/>
                <a:cs typeface="Arial"/>
              </a:rPr>
              <a:t>Đánh giá về những lợi ích và hạn chế của một số phương pháp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nén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mô</a:t>
            </a:r>
            <a:r>
              <a:rPr lang="en-US" sz="1800" dirty="0">
                <a:latin typeface="Arial"/>
                <a:ea typeface="Lato"/>
                <a:cs typeface="Arial"/>
              </a:rPr>
              <a:t> </a:t>
            </a:r>
            <a:r>
              <a:rPr lang="en-US" sz="1800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dirty="0">
                <a:latin typeface="Arial"/>
                <a:ea typeface="Lato"/>
                <a:cs typeface="Arial"/>
              </a:rPr>
              <a:t> YOLOv8 </a:t>
            </a:r>
            <a:r>
              <a:rPr lang="en-US" sz="1800" dirty="0" err="1">
                <a:latin typeface="Arial"/>
                <a:ea typeface="Lato"/>
                <a:cs typeface="Arial"/>
              </a:rPr>
              <a:t>thông</a:t>
            </a:r>
            <a:r>
              <a:rPr lang="en-US" sz="1800" dirty="0">
                <a:latin typeface="Arial"/>
                <a:ea typeface="Lato"/>
                <a:cs typeface="Arial"/>
              </a:rPr>
              <a:t> qua </a:t>
            </a:r>
            <a:r>
              <a:rPr lang="en-US" sz="1800" dirty="0" err="1">
                <a:latin typeface="Arial"/>
                <a:ea typeface="Lato"/>
                <a:cs typeface="Arial"/>
              </a:rPr>
              <a:t>thực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nghiệm</a:t>
            </a:r>
            <a:r>
              <a:rPr lang="en-US" sz="1800" dirty="0">
                <a:latin typeface="Arial"/>
                <a:ea typeface="Lato"/>
                <a:cs typeface="Arial"/>
              </a:rPr>
              <a:t>, </a:t>
            </a:r>
            <a:r>
              <a:rPr lang="vi-VN" sz="1800" dirty="0">
                <a:latin typeface="Arial"/>
                <a:ea typeface="Lato"/>
                <a:cs typeface="Arial"/>
              </a:rPr>
              <a:t>so sánh hiệu suất của các mô hình trước và sau khi nén</a:t>
            </a:r>
            <a:r>
              <a:rPr lang="en-US" sz="1800" dirty="0">
                <a:latin typeface="Arial"/>
                <a:ea typeface="Lato"/>
                <a:cs typeface="Arial"/>
              </a:rPr>
              <a:t>. 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en-US" sz="1800" dirty="0">
                <a:latin typeface="Arial"/>
                <a:ea typeface="Lato"/>
                <a:cs typeface="Arial"/>
              </a:rPr>
              <a:t>T</a:t>
            </a:r>
            <a:r>
              <a:rPr lang="vi-VN" sz="1800" dirty="0">
                <a:latin typeface="Arial"/>
                <a:ea typeface="Lato"/>
                <a:cs typeface="Arial"/>
              </a:rPr>
              <a:t>riển khai và đánh giá các mô hình nén YOLOv8 trên thiết bị </a:t>
            </a:r>
            <a:r>
              <a:rPr lang="en-US" sz="1800" dirty="0">
                <a:latin typeface="Arial"/>
                <a:ea typeface="Lato"/>
                <a:cs typeface="Arial"/>
              </a:rPr>
              <a:t>NVIDIA</a:t>
            </a:r>
            <a:r>
              <a:rPr lang="vi-VN" sz="1800" dirty="0">
                <a:latin typeface="Arial"/>
                <a:ea typeface="Lato"/>
                <a:cs typeface="Arial"/>
              </a:rPr>
              <a:t> </a:t>
            </a:r>
            <a:r>
              <a:rPr lang="vi-VN" sz="1800" dirty="0" err="1">
                <a:latin typeface="Arial"/>
                <a:ea typeface="Lato"/>
                <a:cs typeface="Arial"/>
              </a:rPr>
              <a:t>Jetson</a:t>
            </a:r>
            <a:r>
              <a:rPr lang="vi-VN" sz="1800" dirty="0">
                <a:latin typeface="Arial"/>
                <a:ea typeface="Lato"/>
                <a:cs typeface="Arial"/>
              </a:rPr>
              <a:t> </a:t>
            </a:r>
            <a:r>
              <a:rPr lang="vi-VN" sz="1800" dirty="0" err="1">
                <a:latin typeface="Arial"/>
                <a:ea typeface="Lato"/>
                <a:cs typeface="Arial"/>
              </a:rPr>
              <a:t>Nano</a:t>
            </a:r>
            <a:r>
              <a:rPr lang="vi-VN" sz="1800" dirty="0">
                <a:latin typeface="Arial"/>
                <a:ea typeface="Lato"/>
                <a:cs typeface="Arial"/>
              </a:rPr>
              <a:t>, đồng thời áp dụng vào bài toán đếm xe, minh chứng hiệu quả của các kỹ thuật nén trong môi trường thực tế.</a:t>
            </a:r>
            <a:endParaRPr lang="en-US" sz="1800" dirty="0">
              <a:latin typeface="Arial"/>
              <a:ea typeface="Lato"/>
              <a:cs typeface="Arial"/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Quantization</a:t>
            </a:r>
          </a:p>
          <a:p>
            <a:pPr marL="800100" lvl="1" indent="-342900" algn="just">
              <a:buFont typeface="Courier New" panose="05000000000000000000" pitchFamily="2" charset="2"/>
              <a:buChar char="o"/>
            </a:pPr>
            <a:r>
              <a:rPr lang="en-US" sz="1800" dirty="0">
                <a:latin typeface="Arial"/>
                <a:ea typeface="Lato"/>
                <a:cs typeface="Arial"/>
              </a:rPr>
              <a:t>Quantization </a:t>
            </a:r>
            <a:r>
              <a:rPr lang="en-US" sz="1800" dirty="0" err="1">
                <a:latin typeface="Arial"/>
                <a:ea typeface="Lato"/>
                <a:cs typeface="Arial"/>
              </a:rPr>
              <a:t>là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một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kỹ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thuật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nén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phổ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biến</a:t>
            </a:r>
            <a:r>
              <a:rPr lang="en-US" sz="1800" dirty="0">
                <a:latin typeface="Arial"/>
                <a:ea typeface="Lato"/>
                <a:cs typeface="Arial"/>
              </a:rPr>
              <a:t>, song </a:t>
            </a:r>
            <a:r>
              <a:rPr lang="en-US" sz="1800" dirty="0" err="1">
                <a:latin typeface="Arial"/>
                <a:ea typeface="Lato"/>
                <a:cs typeface="Arial"/>
              </a:rPr>
              <a:t>không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được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áp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dụng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trong</a:t>
            </a:r>
            <a:r>
              <a:rPr lang="en-US" sz="1800" dirty="0">
                <a:latin typeface="Arial"/>
                <a:ea typeface="Lato"/>
                <a:cs typeface="Arial"/>
              </a:rPr>
              <a:t> </a:t>
            </a:r>
            <a:r>
              <a:rPr lang="en-US" sz="1800" dirty="0" err="1">
                <a:latin typeface="Arial"/>
                <a:ea typeface="Lato"/>
                <a:cs typeface="Arial"/>
              </a:rPr>
              <a:t>các</a:t>
            </a:r>
            <a:r>
              <a:rPr lang="en-US" sz="1800" dirty="0">
                <a:latin typeface="Arial"/>
                <a:ea typeface="Lato"/>
                <a:cs typeface="Arial"/>
              </a:rPr>
              <a:t> </a:t>
            </a:r>
            <a:r>
              <a:rPr lang="en-US" sz="1800" dirty="0" err="1">
                <a:latin typeface="Arial"/>
                <a:ea typeface="Lato"/>
                <a:cs typeface="Arial"/>
              </a:rPr>
              <a:t>thí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nghiệm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của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đồ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án</a:t>
            </a:r>
            <a:r>
              <a:rPr lang="en-US" sz="1800" dirty="0">
                <a:latin typeface="Arial"/>
                <a:ea typeface="Lato"/>
                <a:cs typeface="Arial"/>
              </a:rPr>
              <a:t> do </a:t>
            </a:r>
            <a:r>
              <a:rPr lang="en-US" sz="1800" dirty="0" err="1">
                <a:latin typeface="Arial"/>
                <a:ea typeface="Lato"/>
                <a:cs typeface="Arial"/>
              </a:rPr>
              <a:t>thiết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bị</a:t>
            </a:r>
            <a:r>
              <a:rPr lang="en-US" sz="1800" dirty="0">
                <a:latin typeface="Arial"/>
                <a:ea typeface="Lato"/>
                <a:cs typeface="Arial"/>
              </a:rPr>
              <a:t> NVIDIA Jetson Nano </a:t>
            </a:r>
            <a:r>
              <a:rPr lang="en-US" sz="1800" dirty="0" err="1">
                <a:latin typeface="Arial"/>
                <a:ea typeface="Lato"/>
                <a:cs typeface="Arial"/>
              </a:rPr>
              <a:t>không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hỗ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trợ</a:t>
            </a:r>
            <a:r>
              <a:rPr lang="en-US" sz="1800" dirty="0">
                <a:latin typeface="Arial"/>
                <a:ea typeface="Lato"/>
                <a:cs typeface="Arial"/>
              </a:rPr>
              <a:t> </a:t>
            </a:r>
            <a:r>
              <a:rPr lang="en-US" sz="1800" dirty="0" err="1">
                <a:latin typeface="Arial"/>
                <a:ea typeface="Lato"/>
                <a:cs typeface="Arial"/>
              </a:rPr>
              <a:t>việc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chạy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mô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dirty="0">
                <a:latin typeface="Arial"/>
                <a:ea typeface="Lato"/>
                <a:cs typeface="Arial"/>
              </a:rPr>
              <a:t> quantized INT8 (</a:t>
            </a:r>
            <a:r>
              <a:rPr lang="en-US" sz="1800" dirty="0" err="1">
                <a:latin typeface="Arial"/>
                <a:ea typeface="Lato"/>
                <a:cs typeface="Arial"/>
              </a:rPr>
              <a:t>chỉ</a:t>
            </a:r>
            <a:r>
              <a:rPr lang="en-US" sz="1800" dirty="0">
                <a:latin typeface="Arial"/>
                <a:ea typeface="Lato"/>
                <a:cs typeface="Arial"/>
              </a:rPr>
              <a:t> FP16/FP32).</a:t>
            </a:r>
            <a:endParaRPr lang="en-US" sz="1600" dirty="0">
              <a:latin typeface="Arial"/>
              <a:ea typeface="Lato"/>
              <a:cs typeface="Arial"/>
            </a:endParaRPr>
          </a:p>
          <a:p>
            <a:pPr marL="342900" lvl="1" indent="-342900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Knowledge distillation (KD-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chắt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lọc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tri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thức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)</a:t>
            </a:r>
          </a:p>
          <a:p>
            <a:pPr marL="800100" lvl="1" indent="-342900" algn="just">
              <a:buFont typeface="Courier New" panose="02070309020205020404" pitchFamily="49" charset="0"/>
              <a:buChar char="o"/>
            </a:pPr>
            <a:r>
              <a:rPr lang="en-US" sz="1800" dirty="0">
                <a:latin typeface="Arial"/>
                <a:ea typeface="Lato"/>
                <a:cs typeface="Arial"/>
              </a:rPr>
              <a:t>KD </a:t>
            </a:r>
            <a:r>
              <a:rPr lang="en-US" sz="1800" dirty="0" err="1">
                <a:latin typeface="Arial"/>
                <a:ea typeface="Lato"/>
                <a:cs typeface="Arial"/>
              </a:rPr>
              <a:t>đã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được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thử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nghiệm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trong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đồ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án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khác</a:t>
            </a:r>
            <a:r>
              <a:rPr lang="en-US" sz="1800" dirty="0">
                <a:latin typeface="Arial"/>
                <a:ea typeface="Lato"/>
                <a:cs typeface="Arial"/>
              </a:rPr>
              <a:t> (</a:t>
            </a:r>
            <a:r>
              <a:rPr lang="en-US" sz="1800" dirty="0" err="1">
                <a:latin typeface="Arial"/>
                <a:ea typeface="Lato"/>
                <a:cs typeface="Arial"/>
              </a:rPr>
              <a:t>xem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phụ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lục</a:t>
            </a:r>
            <a:r>
              <a:rPr lang="en-US" sz="1800" dirty="0">
                <a:latin typeface="Arial"/>
                <a:ea typeface="Lato"/>
                <a:cs typeface="Arial"/>
              </a:rPr>
              <a:t> [11]) </a:t>
            </a:r>
            <a:r>
              <a:rPr lang="en-US" sz="1800" dirty="0" err="1">
                <a:latin typeface="Arial"/>
                <a:ea typeface="Lato"/>
                <a:cs typeface="Arial"/>
              </a:rPr>
              <a:t>nhưng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chưa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đạt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kết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quả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tích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cực</a:t>
            </a:r>
            <a:r>
              <a:rPr lang="en-US" sz="1800" dirty="0">
                <a:latin typeface="Arial"/>
                <a:ea typeface="Lato"/>
                <a:cs typeface="Arial"/>
              </a:rPr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Cải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tiến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trong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tương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lai</a:t>
            </a:r>
            <a:r>
              <a:rPr lang="en-US" sz="20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:</a:t>
            </a:r>
          </a:p>
          <a:p>
            <a:pPr marL="800100" lvl="1" indent="-342900" algn="just">
              <a:buFont typeface="Courier New" panose="05000000000000000000" pitchFamily="2" charset="2"/>
              <a:buChar char="o"/>
            </a:pPr>
            <a:r>
              <a:rPr lang="en-US" sz="1800" dirty="0" err="1">
                <a:latin typeface="Arial"/>
                <a:ea typeface="Lato"/>
                <a:cs typeface="Arial"/>
              </a:rPr>
              <a:t>Tìm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hiểu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thêm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các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phương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pháp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nén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mô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khác</a:t>
            </a:r>
            <a:r>
              <a:rPr lang="en-US" sz="1800" dirty="0">
                <a:latin typeface="Arial"/>
                <a:ea typeface="Lato"/>
                <a:cs typeface="Arial"/>
              </a:rPr>
              <a:t> (neural architecture search, low-rank tensor decomposition).</a:t>
            </a:r>
          </a:p>
          <a:p>
            <a:pPr marL="800100" lvl="1" indent="-342900" algn="just">
              <a:buFont typeface="Courier New" panose="05000000000000000000" pitchFamily="2" charset="2"/>
              <a:buChar char="o"/>
            </a:pP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Tối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ưu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chạy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framework </a:t>
            </a:r>
            <a:r>
              <a:rPr lang="en-US" sz="1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TensorRT</a:t>
            </a:r>
            <a:r>
              <a:rPr lang="en-US" sz="1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.</a:t>
            </a:r>
            <a:r>
              <a:rPr lang="en-US" sz="16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AE7DA-045C-E7CE-07D4-342F2621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48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1">
            <a:extLst>
              <a:ext uri="{FF2B5EF4-FFF2-40B4-BE49-F238E27FC236}">
                <a16:creationId xmlns:a16="http://schemas.microsoft.com/office/drawing/2014/main" id="{63510203-2C93-B7D2-BEC1-D977EDB785EA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24008566"/>
              </p:ext>
            </p:extLst>
          </p:nvPr>
        </p:nvGraphicFramePr>
        <p:xfrm>
          <a:off x="4558371" y="962025"/>
          <a:ext cx="7490753" cy="5530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311" y="404263"/>
            <a:ext cx="7391400" cy="436098"/>
          </a:xfrm>
        </p:spPr>
        <p:txBody>
          <a:bodyPr/>
          <a:lstStyle/>
          <a:p>
            <a:r>
              <a:rPr lang="vi-VN" sz="3600" dirty="0">
                <a:solidFill>
                  <a:srgbClr val="072C6C"/>
                </a:solidFill>
                <a:latin typeface="+mn-lt"/>
              </a:rPr>
              <a:t>Các nội dung chính:</a:t>
            </a:r>
            <a:endParaRPr lang="en-US" sz="3600" dirty="0">
              <a:solidFill>
                <a:srgbClr val="072C6C"/>
              </a:solidFill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657110C8-428D-DE8C-C1A0-66B16904C601}"/>
              </a:ext>
            </a:extLst>
          </p:cNvPr>
          <p:cNvSpPr txBox="1"/>
          <p:nvPr/>
        </p:nvSpPr>
        <p:spPr>
          <a:xfrm>
            <a:off x="581114" y="2888478"/>
            <a:ext cx="2794355" cy="830997"/>
          </a:xfrm>
          <a:prstGeom prst="rect">
            <a:avLst/>
          </a:prstGeom>
          <a:solidFill>
            <a:srgbClr val="003366"/>
          </a:solidFill>
        </p:spPr>
        <p:txBody>
          <a:bodyPr wrap="none" rtlCol="0">
            <a:spAutoFit/>
          </a:bodyPr>
          <a:lstStyle/>
          <a:p>
            <a:r>
              <a:rPr lang="vi-VN"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Nội Dung</a:t>
            </a:r>
          </a:p>
        </p:txBody>
      </p:sp>
    </p:spTree>
    <p:extLst>
      <p:ext uri="{BB962C8B-B14F-4D97-AF65-F5344CB8AC3E}">
        <p14:creationId xmlns:p14="http://schemas.microsoft.com/office/powerpoint/2010/main" val="3199960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056709" y="2943348"/>
            <a:ext cx="6843002" cy="97130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Trân </a:t>
            </a:r>
            <a:r>
              <a:rPr lang="en-US" sz="4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trọng</a:t>
            </a:r>
            <a:r>
              <a:rPr lang="en-US" sz="4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cảm</a:t>
            </a:r>
            <a:r>
              <a:rPr lang="en-US" sz="4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 </a:t>
            </a:r>
            <a:r>
              <a:rPr lang="en-US" sz="4800" dirty="0" err="1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ơn</a:t>
            </a:r>
            <a:r>
              <a:rPr lang="en-US" sz="4800" dirty="0">
                <a:latin typeface="Arial" panose="020B0604020202020204" pitchFamily="34" charset="0"/>
                <a:ea typeface="Lato"/>
                <a:cs typeface="Arial" panose="020B0604020202020204" pitchFamily="34" charset="0"/>
              </a:rPr>
              <a:t>!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EEFF8-5AA1-BE23-B203-87632A712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0A1E7E-E370-4810-8F5B-1BD2869B9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Lato"/>
                <a:ea typeface="Lato"/>
                <a:cs typeface="Lato"/>
              </a:rPr>
              <a:t>Tài </a:t>
            </a:r>
            <a:r>
              <a:rPr lang="en-US" dirty="0" err="1">
                <a:latin typeface="Lato"/>
                <a:ea typeface="Lato"/>
                <a:cs typeface="Lato"/>
              </a:rPr>
              <a:t>liệu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tham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khảo</a:t>
            </a:r>
            <a:endParaRPr lang="en-US" dirty="0" err="1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66A70F3-8E63-D418-FEAC-4159E5C363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150" y="852012"/>
            <a:ext cx="11334750" cy="5501163"/>
          </a:xfrm>
        </p:spPr>
        <p:txBody>
          <a:bodyPr lIns="91440" tIns="45720" rIns="91440" bIns="45720" anchor="t"/>
          <a:lstStyle/>
          <a:p>
            <a:pPr algn="just"/>
            <a:r>
              <a:rPr lang="en-US" sz="1400" dirty="0">
                <a:latin typeface="Arial"/>
                <a:ea typeface="Lato"/>
                <a:cs typeface="Calibri"/>
              </a:rPr>
              <a:t>[1] </a:t>
            </a:r>
            <a:r>
              <a:rPr lang="en-US" sz="1400" dirty="0">
                <a:latin typeface="Arial"/>
                <a:ea typeface="+mn-lt"/>
                <a:cs typeface="+mn-lt"/>
              </a:rPr>
              <a:t> P. Villalobos, J. Sevilla, T. </a:t>
            </a:r>
            <a:r>
              <a:rPr lang="en-US" sz="1400" dirty="0" err="1">
                <a:latin typeface="Arial"/>
                <a:ea typeface="+mn-lt"/>
                <a:cs typeface="+mn-lt"/>
              </a:rPr>
              <a:t>Besiroglu</a:t>
            </a:r>
            <a:r>
              <a:rPr lang="en-US" sz="1400" dirty="0">
                <a:latin typeface="Arial"/>
                <a:ea typeface="+mn-lt"/>
                <a:cs typeface="+mn-lt"/>
              </a:rPr>
              <a:t>, L. Heim, A. Ho, and M. </a:t>
            </a:r>
            <a:r>
              <a:rPr lang="en-US" sz="1400" dirty="0" err="1">
                <a:latin typeface="Arial"/>
                <a:ea typeface="+mn-lt"/>
                <a:cs typeface="+mn-lt"/>
              </a:rPr>
              <a:t>Hobbhahn</a:t>
            </a:r>
            <a:r>
              <a:rPr lang="en-US" sz="1400" dirty="0">
                <a:latin typeface="Arial"/>
                <a:ea typeface="+mn-lt"/>
                <a:cs typeface="+mn-lt"/>
              </a:rPr>
              <a:t>, "Machine Learning Model Sizes and the Parameter Gap," </a:t>
            </a:r>
            <a:r>
              <a:rPr lang="en-US" sz="1400" dirty="0" err="1">
                <a:latin typeface="Arial"/>
                <a:ea typeface="+mn-lt"/>
                <a:cs typeface="+mn-lt"/>
              </a:rPr>
              <a:t>arXiv</a:t>
            </a:r>
            <a:r>
              <a:rPr lang="en-US" sz="1400" dirty="0">
                <a:latin typeface="Arial"/>
                <a:ea typeface="+mn-lt"/>
                <a:cs typeface="+mn-lt"/>
              </a:rPr>
              <a:t>, 2022. [Online]. Available: https://arxiv.org/abs/2207.02852.</a:t>
            </a:r>
            <a:endParaRPr lang="en-US" sz="1400" dirty="0">
              <a:latin typeface="Arial"/>
              <a:cs typeface="Arial"/>
            </a:endParaRPr>
          </a:p>
          <a:p>
            <a:pPr algn="just"/>
            <a:r>
              <a:rPr lang="en-US" sz="1400" dirty="0">
                <a:latin typeface="Arial"/>
                <a:ea typeface="Lato"/>
                <a:cs typeface="Arial"/>
              </a:rPr>
              <a:t>[2] G. </a:t>
            </a:r>
            <a:r>
              <a:rPr lang="en-US" sz="1400" dirty="0" err="1">
                <a:latin typeface="Arial"/>
                <a:ea typeface="Lato"/>
                <a:cs typeface="Arial"/>
              </a:rPr>
              <a:t>Jocher</a:t>
            </a:r>
            <a:r>
              <a:rPr lang="en-US" sz="1400" dirty="0">
                <a:latin typeface="Arial"/>
                <a:ea typeface="Lato"/>
                <a:cs typeface="Arial"/>
              </a:rPr>
              <a:t>, A. </a:t>
            </a:r>
            <a:r>
              <a:rPr lang="en-US" sz="1400" dirty="0" err="1">
                <a:latin typeface="Arial"/>
                <a:ea typeface="Lato"/>
                <a:cs typeface="Arial"/>
              </a:rPr>
              <a:t>Chaurasia</a:t>
            </a:r>
            <a:r>
              <a:rPr lang="en-US" sz="1400" dirty="0">
                <a:latin typeface="Arial"/>
                <a:ea typeface="Lato"/>
                <a:cs typeface="Arial"/>
              </a:rPr>
              <a:t>, and J. Qiu, "</a:t>
            </a:r>
            <a:r>
              <a:rPr lang="en-US" sz="1400" dirty="0" err="1">
                <a:latin typeface="Arial"/>
                <a:ea typeface="Lato"/>
                <a:cs typeface="Arial"/>
              </a:rPr>
              <a:t>Ultralytics</a:t>
            </a:r>
            <a:r>
              <a:rPr lang="en-US" sz="1400" dirty="0">
                <a:latin typeface="Arial"/>
                <a:ea typeface="Lato"/>
                <a:cs typeface="Arial"/>
              </a:rPr>
              <a:t> YOLO," Version 8.0.0, AGPL-3.0, Jan. 2023. [Online]. Available: </a:t>
            </a:r>
            <a:r>
              <a:rPr lang="en-US" sz="1400" dirty="0">
                <a:latin typeface="Arial"/>
                <a:ea typeface="Lato"/>
                <a:cs typeface="Arial"/>
                <a:hlinkClick r:id="rId2"/>
              </a:rPr>
              <a:t>https://github.com/ultralytics/ultralytics</a:t>
            </a:r>
            <a:r>
              <a:rPr lang="en-US" sz="1400" dirty="0">
                <a:latin typeface="Arial"/>
                <a:ea typeface="Lato"/>
                <a:cs typeface="Arial"/>
              </a:rPr>
              <a:t>.</a:t>
            </a:r>
          </a:p>
          <a:p>
            <a:pPr algn="just"/>
            <a:r>
              <a:rPr lang="en-US" sz="1400" dirty="0">
                <a:latin typeface="Arial"/>
                <a:ea typeface="Lato"/>
                <a:cs typeface="Arial"/>
              </a:rPr>
              <a:t>[3] </a:t>
            </a:r>
            <a:r>
              <a:rPr lang="pt-BR" sz="1400" dirty="0">
                <a:latin typeface="Arial"/>
                <a:ea typeface="Lato"/>
                <a:cs typeface="Arial"/>
              </a:rPr>
              <a:t>NVIDIA, "NVIDIA TensorRT," Apr. 30, 2024. [Online]. Available: </a:t>
            </a:r>
            <a:r>
              <a:rPr lang="pt-BR" sz="1400" dirty="0">
                <a:latin typeface="Arial"/>
                <a:ea typeface="Lato"/>
                <a:cs typeface="Arial"/>
                <a:hlinkClick r:id="rId3"/>
              </a:rPr>
              <a:t>https://developer.nvidia.com/tensorrt</a:t>
            </a:r>
            <a:r>
              <a:rPr lang="pt-BR" sz="1400" dirty="0">
                <a:latin typeface="Arial"/>
                <a:ea typeface="Lato"/>
                <a:cs typeface="Arial"/>
              </a:rPr>
              <a:t>.</a:t>
            </a:r>
          </a:p>
          <a:p>
            <a:pPr algn="just"/>
            <a:r>
              <a:rPr lang="pt-BR" sz="1400" dirty="0">
                <a:latin typeface="Arial"/>
                <a:ea typeface="Lato"/>
                <a:cs typeface="Arial"/>
              </a:rPr>
              <a:t>[4] Benoit Jacob, Skirmantas Kligys, Bo Chen, Menglong Zhu, Matthew Tang, Andrew G. Howard, Hartwig Adam, Dmitry Kalenichenko. "Quantization and Training of Neural Networks for Efficient Integer-Arithmetic-Only Inference." CoRR, abs/1712.05877, 2017. http://arxiv.org/abs/1712.05877</a:t>
            </a:r>
          </a:p>
          <a:p>
            <a:pPr algn="just"/>
            <a:r>
              <a:rPr lang="pt-BR" sz="1400" dirty="0">
                <a:latin typeface="Arial"/>
                <a:ea typeface="Lato"/>
                <a:cs typeface="Arial"/>
              </a:rPr>
              <a:t>[5] </a:t>
            </a:r>
            <a:r>
              <a:rPr lang="en-US" sz="1400" dirty="0">
                <a:latin typeface="Arial"/>
                <a:ea typeface="Lato"/>
                <a:cs typeface="Arial"/>
              </a:rPr>
              <a:t>Geoffrey Hinton, Oriol </a:t>
            </a:r>
            <a:r>
              <a:rPr lang="en-US" sz="1400" dirty="0" err="1">
                <a:latin typeface="Arial"/>
                <a:ea typeface="Lato"/>
                <a:cs typeface="Arial"/>
              </a:rPr>
              <a:t>Vinyals</a:t>
            </a:r>
            <a:r>
              <a:rPr lang="en-US" sz="1400" dirty="0">
                <a:latin typeface="Arial"/>
                <a:ea typeface="Lato"/>
                <a:cs typeface="Arial"/>
              </a:rPr>
              <a:t>, Jeff Dean. "Distilling the Knowledge in a Neural Network." </a:t>
            </a:r>
            <a:r>
              <a:rPr lang="en-US" sz="1400" dirty="0" err="1">
                <a:latin typeface="Arial"/>
                <a:ea typeface="Lato"/>
                <a:cs typeface="Arial"/>
              </a:rPr>
              <a:t>arXiv</a:t>
            </a:r>
            <a:r>
              <a:rPr lang="en-US" sz="1400" dirty="0">
                <a:latin typeface="Arial"/>
                <a:ea typeface="Lato"/>
                <a:cs typeface="Arial"/>
              </a:rPr>
              <a:t> preprint arXiv:1503.02531, 2015. https://arxiv.org/abs/1503.02531</a:t>
            </a:r>
            <a:endParaRPr lang="pt-BR" sz="1400" dirty="0">
              <a:latin typeface="Arial"/>
              <a:ea typeface="Lato"/>
              <a:cs typeface="Arial"/>
            </a:endParaRPr>
          </a:p>
          <a:p>
            <a:pPr algn="just"/>
            <a:r>
              <a:rPr lang="pt-BR" sz="1400" dirty="0">
                <a:latin typeface="Arial"/>
                <a:ea typeface="Lato"/>
                <a:cs typeface="Arial"/>
              </a:rPr>
              <a:t>[6] R.-Y. Ju and W. Cai, "Fracture Detection in Pediatric Wrist Trauma X-ray Images Using YOLOv8 Algorithm," arXiv, 2023. [Online]. Available: https://arxiv.org/abs/2304.05071.</a:t>
            </a:r>
            <a:endParaRPr lang="en-US" sz="1400" dirty="0">
              <a:latin typeface="Arial"/>
              <a:ea typeface="Lato"/>
              <a:cs typeface="Arial"/>
            </a:endParaRPr>
          </a:p>
          <a:p>
            <a:pPr algn="just"/>
            <a:r>
              <a:rPr lang="en-US" sz="1400" dirty="0">
                <a:latin typeface="Arial"/>
                <a:ea typeface="Lato"/>
                <a:cs typeface="Arial"/>
              </a:rPr>
              <a:t>[7] M. Everingham, L. Van Gool, C. K. I. Williams, J. Winn, and A. Zisserman, "The Pascal Visual Object Classes (VOC) Challenge," International Journal of Computer Vision, vol. 88, no. 2, pp. 303-338, Jun. 2010.</a:t>
            </a:r>
          </a:p>
          <a:p>
            <a:pPr algn="just"/>
            <a:r>
              <a:rPr lang="en-US" sz="1400" dirty="0">
                <a:latin typeface="Arial"/>
                <a:ea typeface="Lato"/>
                <a:cs typeface="Arial"/>
              </a:rPr>
              <a:t>[8] G. Fang, X. Ma, M. Song, M. B. Mi, and X. Wang, "</a:t>
            </a:r>
            <a:r>
              <a:rPr lang="en-US" sz="1400" dirty="0" err="1">
                <a:latin typeface="Arial"/>
                <a:ea typeface="Lato"/>
                <a:cs typeface="Arial"/>
              </a:rPr>
              <a:t>DepGraph</a:t>
            </a:r>
            <a:r>
              <a:rPr lang="en-US" sz="1400" dirty="0">
                <a:latin typeface="Arial"/>
                <a:ea typeface="Lato"/>
                <a:cs typeface="Arial"/>
              </a:rPr>
              <a:t>: Towards Any Structural Pruning," </a:t>
            </a:r>
            <a:r>
              <a:rPr lang="en-US" sz="1400" dirty="0" err="1">
                <a:latin typeface="Arial"/>
                <a:ea typeface="Lato"/>
                <a:cs typeface="Arial"/>
              </a:rPr>
              <a:t>arXiv</a:t>
            </a:r>
            <a:r>
              <a:rPr lang="en-US" sz="1400" dirty="0">
                <a:latin typeface="Arial"/>
                <a:ea typeface="Lato"/>
                <a:cs typeface="Arial"/>
              </a:rPr>
              <a:t>, 2023. [Online]. Available: https://arxiv.org/abs/2301.12900.</a:t>
            </a:r>
            <a:endParaRPr lang="en-US" sz="1400" u="sng" dirty="0">
              <a:latin typeface="Arial"/>
              <a:ea typeface="Lato"/>
              <a:cs typeface="Arial"/>
            </a:endParaRPr>
          </a:p>
          <a:p>
            <a:pPr algn="just"/>
            <a:r>
              <a:rPr lang="en-US" sz="1400" dirty="0">
                <a:latin typeface="Arial"/>
                <a:ea typeface="Lato"/>
                <a:cs typeface="Arial"/>
              </a:rPr>
              <a:t>[9] K. Han, Y. Wang, Q. Tian, J. Guo, C. Xu, and C. Xu, "</a:t>
            </a:r>
            <a:r>
              <a:rPr lang="en-US" sz="1400" dirty="0" err="1">
                <a:latin typeface="Arial"/>
                <a:ea typeface="Lato"/>
                <a:cs typeface="Arial"/>
              </a:rPr>
              <a:t>GhostNet</a:t>
            </a:r>
            <a:r>
              <a:rPr lang="en-US" sz="1400" dirty="0">
                <a:latin typeface="Arial"/>
                <a:ea typeface="Lato"/>
                <a:cs typeface="Arial"/>
              </a:rPr>
              <a:t>: More Features from Cheap Operations," </a:t>
            </a:r>
            <a:r>
              <a:rPr lang="en-US" sz="1400" dirty="0" err="1">
                <a:latin typeface="Arial"/>
                <a:ea typeface="Lato"/>
                <a:cs typeface="Arial"/>
              </a:rPr>
              <a:t>arXiv</a:t>
            </a:r>
            <a:r>
              <a:rPr lang="en-US" sz="1400" dirty="0">
                <a:latin typeface="Arial"/>
                <a:ea typeface="Lato"/>
                <a:cs typeface="Arial"/>
              </a:rPr>
              <a:t>, 2020. [Online]. Available: </a:t>
            </a:r>
            <a:r>
              <a:rPr lang="en-US" sz="1400" dirty="0">
                <a:latin typeface="Arial"/>
                <a:ea typeface="Lato"/>
                <a:cs typeface="Arial"/>
                <a:hlinkClick r:id="rId4"/>
              </a:rPr>
              <a:t>https://arxiv.org/abs/1911.11907</a:t>
            </a:r>
            <a:r>
              <a:rPr lang="en-US" sz="1400" dirty="0">
                <a:latin typeface="Arial"/>
                <a:ea typeface="Lato"/>
                <a:cs typeface="Arial"/>
              </a:rPr>
              <a:t>.</a:t>
            </a:r>
          </a:p>
          <a:p>
            <a:pPr algn="just"/>
            <a:r>
              <a:rPr lang="en-US" sz="1400" dirty="0">
                <a:latin typeface="Arial"/>
                <a:ea typeface="Lato"/>
                <a:cs typeface="Arial"/>
              </a:rPr>
              <a:t>[10] Y. Zhang, P. Sun, Y. Jiang, D. Yu, F. Weng, Z. Yuan, P. Luo, W. Liu, and X. Wang, "</a:t>
            </a:r>
            <a:r>
              <a:rPr lang="en-US" sz="1400" dirty="0" err="1">
                <a:latin typeface="Arial"/>
                <a:ea typeface="Lato"/>
                <a:cs typeface="Arial"/>
              </a:rPr>
              <a:t>ByteTrack</a:t>
            </a:r>
            <a:r>
              <a:rPr lang="en-US" sz="1400" dirty="0">
                <a:latin typeface="Arial"/>
                <a:ea typeface="Lato"/>
                <a:cs typeface="Arial"/>
              </a:rPr>
              <a:t>: Multi-Object Tracking by Associating Every Detection Box," </a:t>
            </a:r>
            <a:r>
              <a:rPr lang="en-US" sz="1400" dirty="0" err="1">
                <a:latin typeface="Arial"/>
                <a:ea typeface="Lato"/>
                <a:cs typeface="Arial"/>
              </a:rPr>
              <a:t>arXiv</a:t>
            </a:r>
            <a:r>
              <a:rPr lang="en-US" sz="1400" dirty="0">
                <a:latin typeface="Arial"/>
                <a:ea typeface="Lato"/>
                <a:cs typeface="Arial"/>
              </a:rPr>
              <a:t>, 2022. [Online]. Available: https://arxiv.org/abs/2110.06864.</a:t>
            </a:r>
          </a:p>
          <a:p>
            <a:pPr algn="just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[11]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Thí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knowledge distillation,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Project III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04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39D3-FA79-4B9B-B127-73BDCFA7B6DC}"/>
              </a:ext>
            </a:extLst>
          </p:cNvPr>
          <p:cNvSpPr txBox="1"/>
          <p:nvPr/>
        </p:nvSpPr>
        <p:spPr>
          <a:xfrm>
            <a:off x="1272259" y="2967335"/>
            <a:ext cx="6409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5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816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err="1">
                <a:latin typeface="Lato"/>
                <a:ea typeface="Lato"/>
                <a:cs typeface="Lato"/>
              </a:rPr>
              <a:t>Giới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thiệu</a:t>
            </a:r>
            <a:r>
              <a:rPr lang="en-US">
                <a:latin typeface="Lato"/>
                <a:ea typeface="Lato"/>
                <a:cs typeface="Lato"/>
              </a:rPr>
              <a:t> </a:t>
            </a:r>
            <a:r>
              <a:rPr lang="en-US" err="1">
                <a:latin typeface="Lato"/>
                <a:ea typeface="Lato"/>
                <a:cs typeface="Lato"/>
              </a:rPr>
              <a:t>bài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toán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nén</a:t>
            </a:r>
            <a:r>
              <a:rPr lang="en-US">
                <a:latin typeface="Lato"/>
                <a:ea typeface="Lato"/>
                <a:cs typeface="Lato"/>
              </a:rPr>
              <a:t> </a:t>
            </a:r>
            <a:r>
              <a:rPr lang="en-US" err="1">
                <a:latin typeface="Lato"/>
                <a:ea typeface="Lato"/>
                <a:cs typeface="Lato"/>
              </a:rPr>
              <a:t>mô</a:t>
            </a:r>
            <a:r>
              <a:rPr lang="en-US">
                <a:latin typeface="Lato"/>
                <a:ea typeface="Lato"/>
                <a:cs typeface="Lato"/>
              </a:rPr>
              <a:t> hình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7A4AC8D-2E43-C0EE-CC04-F99F9EE3F28F}"/>
              </a:ext>
            </a:extLst>
          </p:cNvPr>
          <p:cNvSpPr txBox="1"/>
          <p:nvPr/>
        </p:nvSpPr>
        <p:spPr>
          <a:xfrm>
            <a:off x="338736" y="1666884"/>
            <a:ext cx="5890614" cy="3170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algn="just">
              <a:spcBef>
                <a:spcPts val="600"/>
              </a:spcBef>
              <a:spcAft>
                <a:spcPts val="600"/>
              </a:spcAft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Trong thời đại công nghệ hiện nay, việc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các mô hình AI trên thiết bị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là cần thiết để giảm chi phí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" algn="just">
              <a:spcBef>
                <a:spcPts val="600"/>
              </a:spcBef>
              <a:spcAft>
                <a:spcPts val="600"/>
              </a:spcAft>
            </a:pP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Tuy nhiên, các thiết bị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thường không đủ mạnh để chạy các mô hình AI phức tạp.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các kỹ thuật nén mô hình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giảm kích thước và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bộ nhớ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thụ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duy trì độ chính xác cao.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aph with numbers and dots&#10;&#10;Description automatically generated">
            <a:extLst>
              <a:ext uri="{FF2B5EF4-FFF2-40B4-BE49-F238E27FC236}">
                <a16:creationId xmlns:a16="http://schemas.microsoft.com/office/drawing/2014/main" id="{9181623D-6E73-EFD0-B07F-4E86D9DB8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03" y="826214"/>
            <a:ext cx="3411426" cy="3043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2FDE50-2190-D66F-1209-A8DF3FBEE4E8}"/>
              </a:ext>
            </a:extLst>
          </p:cNvPr>
          <p:cNvSpPr txBox="1"/>
          <p:nvPr/>
        </p:nvSpPr>
        <p:spPr>
          <a:xfrm>
            <a:off x="10416167" y="1078477"/>
            <a:ext cx="1610035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Arial"/>
                <a:cs typeface="Calibri"/>
              </a:rPr>
              <a:t>Hình 1. </a:t>
            </a:r>
            <a:r>
              <a:rPr lang="en-US" sz="1400" dirty="0" err="1">
                <a:latin typeface="Arial"/>
                <a:cs typeface="Calibri"/>
              </a:rPr>
              <a:t>Từ</a:t>
            </a:r>
            <a:r>
              <a:rPr lang="en-US" sz="1400" dirty="0">
                <a:latin typeface="Arial"/>
                <a:cs typeface="Calibri"/>
              </a:rPr>
              <a:t> [1],</a:t>
            </a:r>
            <a:r>
              <a:rPr lang="en-US" sz="1400" dirty="0">
                <a:latin typeface="Arial"/>
                <a:ea typeface="+mn-lt"/>
                <a:cs typeface="+mn-lt"/>
              </a:rPr>
              <a:t> </a:t>
            </a:r>
            <a:r>
              <a:rPr lang="en-US" sz="1400" dirty="0" err="1">
                <a:latin typeface="Arial"/>
                <a:ea typeface="+mn-lt"/>
                <a:cs typeface="+mn-lt"/>
              </a:rPr>
              <a:t>số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tham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số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của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mô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hình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trong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các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xuất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bản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gần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đây</a:t>
            </a:r>
            <a:r>
              <a:rPr lang="en-US" sz="1400" dirty="0">
                <a:latin typeface="Arial"/>
                <a:ea typeface="+mn-lt"/>
                <a:cs typeface="+mn-lt"/>
              </a:rPr>
              <a:t> 2008 – 2022 </a:t>
            </a:r>
            <a:r>
              <a:rPr lang="en-US" sz="1400" dirty="0" err="1">
                <a:latin typeface="Arial"/>
                <a:ea typeface="+mn-lt"/>
                <a:cs typeface="+mn-lt"/>
              </a:rPr>
              <a:t>tăng</a:t>
            </a:r>
            <a:r>
              <a:rPr lang="en-US" sz="1400" dirty="0">
                <a:latin typeface="Arial"/>
                <a:ea typeface="+mn-lt"/>
                <a:cs typeface="+mn-lt"/>
              </a:rPr>
              <a:t> </a:t>
            </a:r>
            <a:r>
              <a:rPr lang="en-US" sz="1400" dirty="0" err="1">
                <a:latin typeface="Arial"/>
                <a:ea typeface="+mn-lt"/>
                <a:cs typeface="+mn-lt"/>
              </a:rPr>
              <a:t>từ</a:t>
            </a:r>
            <a:r>
              <a:rPr lang="en-US" sz="1400" dirty="0">
                <a:latin typeface="Arial"/>
                <a:ea typeface="+mn-lt"/>
                <a:cs typeface="+mn-lt"/>
              </a:rPr>
              <a:t> 10</a:t>
            </a:r>
            <a:r>
              <a:rPr lang="en-US" sz="1400" baseline="30000" dirty="0">
                <a:latin typeface="Arial"/>
                <a:ea typeface="+mn-lt"/>
                <a:cs typeface="+mn-lt"/>
              </a:rPr>
              <a:t>4</a:t>
            </a:r>
            <a:r>
              <a:rPr lang="en-US" sz="1400" dirty="0">
                <a:latin typeface="Arial"/>
                <a:ea typeface="+mn-lt"/>
                <a:cs typeface="+mn-lt"/>
              </a:rPr>
              <a:t> </a:t>
            </a:r>
            <a:r>
              <a:rPr lang="en-US" sz="1400" dirty="0" err="1">
                <a:latin typeface="Arial"/>
                <a:ea typeface="+mn-lt"/>
                <a:cs typeface="+mn-lt"/>
              </a:rPr>
              <a:t>tới</a:t>
            </a:r>
            <a:r>
              <a:rPr lang="en-US" sz="1400" dirty="0">
                <a:latin typeface="Arial"/>
                <a:ea typeface="+mn-lt"/>
                <a:cs typeface="+mn-lt"/>
              </a:rPr>
              <a:t> 10</a:t>
            </a:r>
            <a:r>
              <a:rPr lang="en-US" sz="1400" baseline="30000" dirty="0">
                <a:latin typeface="Arial"/>
                <a:ea typeface="+mn-lt"/>
                <a:cs typeface="+mn-lt"/>
              </a:rPr>
              <a:t>13</a:t>
            </a:r>
            <a:r>
              <a:rPr lang="en-US" sz="1400" dirty="0">
                <a:latin typeface="Arial"/>
                <a:ea typeface="+mn-lt"/>
                <a:cs typeface="+mn-lt"/>
              </a:rPr>
              <a:t>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92CD1CD-E34F-AF9B-6B69-D277B426E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197" y="3996722"/>
            <a:ext cx="2868307" cy="23690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BB665B-EFEC-ED53-AE0E-46312F74DB07}"/>
              </a:ext>
            </a:extLst>
          </p:cNvPr>
          <p:cNvSpPr txBox="1"/>
          <p:nvPr/>
        </p:nvSpPr>
        <p:spPr>
          <a:xfrm>
            <a:off x="10416167" y="4637545"/>
            <a:ext cx="14317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Arial"/>
                <a:cs typeface="Calibri"/>
              </a:rPr>
              <a:t>Hình</a:t>
            </a:r>
            <a:r>
              <a:rPr lang="en-US" sz="1400" dirty="0">
                <a:latin typeface="Arial"/>
                <a:cs typeface="Calibri"/>
              </a:rPr>
              <a:t> 2. Ba </a:t>
            </a:r>
            <a:r>
              <a:rPr lang="en-US" sz="1400" dirty="0" err="1">
                <a:latin typeface="Arial"/>
                <a:cs typeface="Calibri"/>
              </a:rPr>
              <a:t>tiêu</a:t>
            </a:r>
            <a:r>
              <a:rPr lang="en-US" sz="1400" dirty="0">
                <a:latin typeface="Arial"/>
                <a:cs typeface="Calibri"/>
              </a:rPr>
              <a:t> </a:t>
            </a:r>
            <a:r>
              <a:rPr lang="en-US" sz="1400" dirty="0" err="1">
                <a:latin typeface="Arial"/>
                <a:cs typeface="Calibri"/>
              </a:rPr>
              <a:t>chí</a:t>
            </a:r>
            <a:r>
              <a:rPr lang="en-US" sz="1400" dirty="0">
                <a:latin typeface="Arial"/>
                <a:cs typeface="Calibri"/>
              </a:rPr>
              <a:t> </a:t>
            </a:r>
            <a:r>
              <a:rPr lang="en-US" sz="1400" dirty="0" err="1">
                <a:latin typeface="Arial"/>
                <a:cs typeface="Calibri"/>
              </a:rPr>
              <a:t>để</a:t>
            </a:r>
            <a:r>
              <a:rPr lang="en-US" sz="1400" dirty="0">
                <a:latin typeface="Arial"/>
                <a:cs typeface="Calibri"/>
              </a:rPr>
              <a:t> </a:t>
            </a:r>
            <a:r>
              <a:rPr lang="en-US" sz="1400" dirty="0" err="1">
                <a:latin typeface="Arial"/>
                <a:cs typeface="Calibri"/>
              </a:rPr>
              <a:t>đánh</a:t>
            </a:r>
            <a:r>
              <a:rPr lang="en-US" sz="1400" dirty="0">
                <a:latin typeface="Arial"/>
                <a:cs typeface="Calibri"/>
              </a:rPr>
              <a:t> </a:t>
            </a:r>
            <a:r>
              <a:rPr lang="en-US" sz="1400" dirty="0" err="1">
                <a:latin typeface="Arial"/>
                <a:cs typeface="Calibri"/>
              </a:rPr>
              <a:t>giá</a:t>
            </a:r>
            <a:r>
              <a:rPr lang="en-US" sz="1400" dirty="0">
                <a:latin typeface="Arial"/>
                <a:cs typeface="Calibri"/>
              </a:rPr>
              <a:t> </a:t>
            </a:r>
            <a:r>
              <a:rPr lang="en-US" sz="1400" dirty="0" err="1">
                <a:latin typeface="Arial"/>
                <a:cs typeface="Calibri"/>
              </a:rPr>
              <a:t>mô</a:t>
            </a:r>
            <a:r>
              <a:rPr lang="en-US" sz="1400" dirty="0">
                <a:latin typeface="Arial"/>
                <a:cs typeface="Calibri"/>
              </a:rPr>
              <a:t> </a:t>
            </a:r>
            <a:r>
              <a:rPr lang="en-US" sz="1400" dirty="0" err="1">
                <a:latin typeface="Arial"/>
                <a:cs typeface="Calibri"/>
              </a:rPr>
              <a:t>hình</a:t>
            </a:r>
            <a:r>
              <a:rPr lang="en-US" sz="1400" dirty="0">
                <a:latin typeface="Arial"/>
                <a:cs typeface="Calibri"/>
              </a:rPr>
              <a:t>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8B959-C55C-307E-B517-67BDCB698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9FDCDF-F4B8-4EAD-5FAF-F44CC55A2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Phạm</a:t>
            </a:r>
            <a:r>
              <a:rPr lang="en-US" dirty="0"/>
              <a:t> vi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8827F6-7D22-FAAA-5C67-2B6F3E69AC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289" y="1037288"/>
            <a:ext cx="6428985" cy="4458637"/>
          </a:xfrm>
        </p:spPr>
        <p:txBody>
          <a:bodyPr lIns="91440" tIns="45720" rIns="91440" bIns="45720" anchor="t"/>
          <a:lstStyle/>
          <a:p>
            <a:pPr marL="457200" indent="-288925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800" b="1" dirty="0" err="1">
                <a:latin typeface="Arial"/>
                <a:ea typeface="Lato"/>
                <a:cs typeface="Arial"/>
              </a:rPr>
              <a:t>Nén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mô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nhận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diện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đối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tượng</a:t>
            </a:r>
            <a:r>
              <a:rPr lang="en-US" sz="1800" b="1" dirty="0">
                <a:latin typeface="Arial"/>
                <a:ea typeface="Lato"/>
                <a:cs typeface="Arial"/>
              </a:rPr>
              <a:t> YOLOv8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cho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bài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toán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đếm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xe</a:t>
            </a:r>
            <a:r>
              <a:rPr lang="en-US" sz="1800" b="1" dirty="0">
                <a:latin typeface="Arial"/>
                <a:ea typeface="Lato"/>
                <a:cs typeface="Arial"/>
              </a:rPr>
              <a:t>:</a:t>
            </a:r>
          </a:p>
          <a:p>
            <a:pPr marL="685800" indent="-285750">
              <a:lnSpc>
                <a:spcPct val="110000"/>
              </a:lnSpc>
              <a:spcBef>
                <a:spcPts val="600"/>
              </a:spcBef>
            </a:pPr>
            <a:r>
              <a:rPr lang="en-US" sz="1800" dirty="0" err="1">
                <a:latin typeface="Arial"/>
                <a:ea typeface="Lato"/>
                <a:cs typeface="Arial"/>
              </a:rPr>
              <a:t>Mô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nhận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diện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vật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thể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thời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gian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thực</a:t>
            </a:r>
            <a:endParaRPr lang="en-US" sz="1800" dirty="0">
              <a:latin typeface="Arial"/>
              <a:ea typeface="Lato"/>
              <a:cs typeface="Arial"/>
            </a:endParaRPr>
          </a:p>
          <a:p>
            <a:pPr marL="685800" indent="-285750">
              <a:lnSpc>
                <a:spcPct val="110000"/>
              </a:lnSpc>
              <a:spcBef>
                <a:spcPts val="600"/>
              </a:spcBef>
            </a:pPr>
            <a:r>
              <a:rPr lang="en-US" sz="1800" dirty="0" err="1">
                <a:latin typeface="Arial"/>
                <a:ea typeface="Lato"/>
                <a:cs typeface="Arial"/>
              </a:rPr>
              <a:t>Một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trong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những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mô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mới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nhất</a:t>
            </a:r>
            <a:r>
              <a:rPr lang="en-US" sz="1800" dirty="0">
                <a:latin typeface="Arial"/>
                <a:ea typeface="Lato"/>
                <a:cs typeface="Arial"/>
              </a:rPr>
              <a:t> </a:t>
            </a:r>
            <a:r>
              <a:rPr lang="en-US" sz="1800" dirty="0" err="1">
                <a:latin typeface="Arial"/>
                <a:ea typeface="Lato"/>
                <a:cs typeface="Arial"/>
              </a:rPr>
              <a:t>trong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họ</a:t>
            </a:r>
            <a:r>
              <a:rPr lang="en-US" sz="1800" dirty="0">
                <a:latin typeface="Arial"/>
                <a:ea typeface="Lato"/>
                <a:cs typeface="Arial"/>
              </a:rPr>
              <a:t> YOLO (4/2023)</a:t>
            </a:r>
          </a:p>
          <a:p>
            <a:pPr marL="457200" indent="-285750">
              <a:lnSpc>
                <a:spcPct val="11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1800" b="1" dirty="0" err="1">
                <a:latin typeface="Arial"/>
                <a:ea typeface="Lato"/>
                <a:cs typeface="Arial"/>
              </a:rPr>
              <a:t>Triển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khai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mô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trên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thiết</a:t>
            </a:r>
            <a:r>
              <a:rPr lang="en-US" sz="1800" b="1" dirty="0">
                <a:latin typeface="Arial"/>
                <a:ea typeface="Lato"/>
                <a:cs typeface="Arial"/>
              </a:rPr>
              <a:t> </a:t>
            </a:r>
            <a:r>
              <a:rPr lang="en-US" sz="1800" b="1" dirty="0" err="1">
                <a:latin typeface="Arial"/>
                <a:ea typeface="Lato"/>
                <a:cs typeface="Arial"/>
              </a:rPr>
              <a:t>bị</a:t>
            </a:r>
            <a:r>
              <a:rPr lang="en-US" sz="1800" b="1" dirty="0">
                <a:latin typeface="Arial"/>
                <a:ea typeface="Lato"/>
                <a:cs typeface="Arial"/>
              </a:rPr>
              <a:t> NVIDIA Jetson Nano:</a:t>
            </a:r>
          </a:p>
          <a:p>
            <a:pPr marL="685800" indent="-288925">
              <a:lnSpc>
                <a:spcPct val="110000"/>
              </a:lnSpc>
              <a:spcBef>
                <a:spcPts val="600"/>
              </a:spcBef>
            </a:pPr>
            <a:r>
              <a:rPr lang="en-US" sz="1800" dirty="0" err="1">
                <a:latin typeface="Arial"/>
                <a:ea typeface="Lato"/>
                <a:cs typeface="Arial"/>
              </a:rPr>
              <a:t>Máy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tính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nhúng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nhỏ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gọn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được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thiết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kế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để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triển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khai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các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mô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hình</a:t>
            </a:r>
            <a:r>
              <a:rPr lang="en-US" sz="1800" dirty="0">
                <a:latin typeface="Arial"/>
                <a:ea typeface="Lato"/>
                <a:cs typeface="Arial"/>
              </a:rPr>
              <a:t> DNN</a:t>
            </a:r>
          </a:p>
          <a:p>
            <a:pPr marL="685800" indent="-288925">
              <a:lnSpc>
                <a:spcPct val="110000"/>
              </a:lnSpc>
              <a:spcBef>
                <a:spcPts val="600"/>
              </a:spcBef>
            </a:pPr>
            <a:r>
              <a:rPr lang="en-US" sz="1800" dirty="0" err="1">
                <a:latin typeface="Arial"/>
                <a:ea typeface="Lato"/>
                <a:cs typeface="Arial"/>
              </a:rPr>
              <a:t>Được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tối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ưu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trên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TensorRT</a:t>
            </a:r>
            <a:r>
              <a:rPr lang="en-US" sz="1800" dirty="0">
                <a:latin typeface="Arial"/>
                <a:ea typeface="Lato"/>
                <a:cs typeface="Arial"/>
              </a:rPr>
              <a:t> framework [3]</a:t>
            </a:r>
          </a:p>
          <a:p>
            <a:pPr marL="40005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YOLOv8s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YOLOv8n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nén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4" name="Picture 6" descr="TensorRT - Ultralytics YOLOv8 Documents">
            <a:extLst>
              <a:ext uri="{FF2B5EF4-FFF2-40B4-BE49-F238E27FC236}">
                <a16:creationId xmlns:a16="http://schemas.microsoft.com/office/drawing/2014/main" id="{E0FEE3CF-BA3E-B049-FC0F-690E82457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564" y="4187388"/>
            <a:ext cx="4513291" cy="174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2BD634-C284-0A32-4EFB-04DCBEF62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242" y="840095"/>
            <a:ext cx="4074533" cy="28996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6B4CFC-DF76-75F6-913D-1A0200DC89A1}"/>
              </a:ext>
            </a:extLst>
          </p:cNvPr>
          <p:cNvSpPr txBox="1"/>
          <p:nvPr/>
        </p:nvSpPr>
        <p:spPr>
          <a:xfrm>
            <a:off x="6763603" y="3751974"/>
            <a:ext cx="513610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3.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Hiệu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năng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 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trên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kích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thước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của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các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mô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YOLO [2].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FEDB1-12B5-C019-72FE-60C74FD7D91F}"/>
              </a:ext>
            </a:extLst>
          </p:cNvPr>
          <p:cNvSpPr txBox="1"/>
          <p:nvPr/>
        </p:nvSpPr>
        <p:spPr>
          <a:xfrm>
            <a:off x="7648076" y="6057461"/>
            <a:ext cx="30168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Hình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4. Framework </a:t>
            </a:r>
            <a:r>
              <a:rPr lang="en-US" sz="14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TensorRT</a:t>
            </a:r>
            <a:r>
              <a:rPr lang="en-US" sz="14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[3].</a:t>
            </a:r>
          </a:p>
        </p:txBody>
      </p:sp>
    </p:spTree>
    <p:extLst>
      <p:ext uri="{BB962C8B-B14F-4D97-AF65-F5344CB8AC3E}">
        <p14:creationId xmlns:p14="http://schemas.microsoft.com/office/powerpoint/2010/main" val="91489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BAFE7-443D-783A-68EE-70D31DCB3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DC179E-DB32-1FC4-EA9A-B710BD4E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đây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ACD99-B87C-8080-2E01-F97A6FC29D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82644"/>
            <a:ext cx="11514528" cy="5322906"/>
          </a:xfrm>
        </p:spPr>
        <p:txBody>
          <a:bodyPr/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(Quantization) [4]: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huyển đổi các tham số mô hình từ các giá trị số thực (float32) sang các giá trị số nguyên (int8) hoặc số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 với độ chính xác thấp hơn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(int4)</a:t>
            </a:r>
          </a:p>
          <a:p>
            <a:pPr marL="342900"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Post-training quantization (PTQ): </a:t>
            </a: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</a:rPr>
              <a:t>lượng tử hóa mô hình sau khi mô hình đã được huấn luyện xong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algn="just"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Quantization-aware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traning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(QAT): </a:t>
            </a:r>
            <a:r>
              <a:rPr lang="vi-VN" sz="1600" dirty="0">
                <a:latin typeface="Arial" panose="020B0604020202020204" pitchFamily="34" charset="0"/>
                <a:cs typeface="Arial" panose="020B0604020202020204" pitchFamily="34" charset="0"/>
              </a:rPr>
              <a:t>lượng tử hóa mô hình trong suốt quá trình huấn luyện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57250" lvl="1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hoá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phần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cứng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Trong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chậm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gốc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(ONNX)</a:t>
            </a:r>
          </a:p>
          <a:p>
            <a:pPr marL="0" lvl="1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Chắt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lọc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tri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(Knowledge Distillation) [5]: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huấn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ma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Nâng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tăng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kích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thước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00050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Nhược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marL="857250" lvl="1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lượng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lvl="1" indent="-285750" algn="just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Khó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khăn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cân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mất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mát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lvl="1" indent="0"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03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D939D3-FA79-4B9B-B127-73BDCFA7B6DC}"/>
              </a:ext>
            </a:extLst>
          </p:cNvPr>
          <p:cNvSpPr txBox="1"/>
          <p:nvPr/>
        </p:nvSpPr>
        <p:spPr>
          <a:xfrm>
            <a:off x="1348459" y="2071985"/>
            <a:ext cx="10167266" cy="26468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thuyết</a:t>
            </a: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5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endParaRPr lang="en-US" sz="5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2.1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Kiến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trúc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YOLOv8</a:t>
            </a:r>
          </a:p>
          <a:p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2.2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đo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đánh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giá</a:t>
            </a: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2.3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Tập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dữ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liệu</a:t>
            </a: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2.4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Mục</a:t>
            </a:r>
            <a:r>
              <a:rPr lang="en-US" sz="2800" dirty="0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>tiêu</a:t>
            </a:r>
            <a:endParaRPr lang="en-US" sz="2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106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16A8083-BC39-FAF9-BF86-11E1852ED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12543"/>
            <a:ext cx="11514528" cy="436098"/>
          </a:xfrm>
        </p:spPr>
        <p:txBody>
          <a:bodyPr lIns="91440" tIns="45720" rIns="91440" bIns="45720" anchor="t"/>
          <a:lstStyle/>
          <a:p>
            <a:r>
              <a:rPr lang="en-US" dirty="0" err="1">
                <a:latin typeface="Lato"/>
                <a:ea typeface="Lato"/>
                <a:cs typeface="Lato"/>
              </a:rPr>
              <a:t>Kiến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trúc</a:t>
            </a:r>
            <a:r>
              <a:rPr lang="en-US" dirty="0">
                <a:latin typeface="Lato"/>
                <a:ea typeface="Lato"/>
                <a:cs typeface="Lato"/>
              </a:rPr>
              <a:t> YOLOv8 (</a:t>
            </a:r>
            <a:r>
              <a:rPr lang="en-US" dirty="0" err="1">
                <a:latin typeface="Lato"/>
                <a:ea typeface="Lato"/>
                <a:cs typeface="Lato"/>
              </a:rPr>
              <a:t>hàm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kích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hoạt</a:t>
            </a:r>
            <a:r>
              <a:rPr lang="en-US" dirty="0">
                <a:latin typeface="Lato"/>
                <a:ea typeface="Lato"/>
                <a:cs typeface="Lato"/>
              </a:rPr>
              <a:t> </a:t>
            </a:r>
            <a:r>
              <a:rPr lang="en-US" dirty="0" err="1">
                <a:latin typeface="Lato"/>
                <a:ea typeface="Lato"/>
                <a:cs typeface="Lato"/>
              </a:rPr>
              <a:t>ReLU</a:t>
            </a:r>
            <a:r>
              <a:rPr lang="en-US" dirty="0">
                <a:latin typeface="Lato"/>
                <a:ea typeface="Lato"/>
                <a:cs typeface="Lato"/>
              </a:rPr>
              <a:t>)</a:t>
            </a:r>
            <a:endParaRPr lang="en-US" dirty="0"/>
          </a:p>
        </p:txBody>
      </p:sp>
      <p:pic>
        <p:nvPicPr>
          <p:cNvPr id="9" name="Picture 8" descr="A diagram of a diagram&#10;&#10;Description automatically generated">
            <a:extLst>
              <a:ext uri="{FF2B5EF4-FFF2-40B4-BE49-F238E27FC236}">
                <a16:creationId xmlns:a16="http://schemas.microsoft.com/office/drawing/2014/main" id="{3F02AFFF-D654-ED5B-2A3A-4EA843204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71" y="844517"/>
            <a:ext cx="8599966" cy="5156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C16AE0-3E38-5FE8-F0E8-631271B64A58}"/>
              </a:ext>
            </a:extLst>
          </p:cNvPr>
          <p:cNvSpPr txBox="1"/>
          <p:nvPr/>
        </p:nvSpPr>
        <p:spPr>
          <a:xfrm>
            <a:off x="3587299" y="6013483"/>
            <a:ext cx="45419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400" dirty="0" err="1">
                <a:latin typeface="Arial"/>
                <a:ea typeface="Calibri"/>
                <a:cs typeface="Calibri"/>
              </a:rPr>
              <a:t>Hình</a:t>
            </a:r>
            <a:r>
              <a:rPr lang="en-US" sz="1400" dirty="0">
                <a:latin typeface="Arial"/>
                <a:ea typeface="Calibri"/>
                <a:cs typeface="Calibri"/>
              </a:rPr>
              <a:t> 5. </a:t>
            </a:r>
            <a:r>
              <a:rPr lang="en-US" sz="1400" dirty="0" err="1">
                <a:latin typeface="Arial"/>
                <a:ea typeface="Calibri"/>
                <a:cs typeface="Calibri"/>
              </a:rPr>
              <a:t>Kiến</a:t>
            </a:r>
            <a:r>
              <a:rPr lang="en-US" sz="1400" dirty="0">
                <a:latin typeface="Arial"/>
                <a:ea typeface="Calibri"/>
                <a:cs typeface="Calibri"/>
              </a:rPr>
              <a:t> </a:t>
            </a:r>
            <a:r>
              <a:rPr lang="en-US" sz="1400" dirty="0" err="1">
                <a:latin typeface="Arial"/>
                <a:ea typeface="Calibri"/>
                <a:cs typeface="Calibri"/>
              </a:rPr>
              <a:t>trúc</a:t>
            </a:r>
            <a:r>
              <a:rPr lang="en-US" sz="1400" dirty="0">
                <a:latin typeface="Arial"/>
                <a:ea typeface="Calibri"/>
                <a:cs typeface="Calibri"/>
              </a:rPr>
              <a:t> YOLOv8, </a:t>
            </a:r>
            <a:r>
              <a:rPr lang="en-US" sz="1400" dirty="0" err="1">
                <a:latin typeface="Arial"/>
                <a:ea typeface="Calibri"/>
                <a:cs typeface="Calibri"/>
              </a:rPr>
              <a:t>dựa</a:t>
            </a:r>
            <a:r>
              <a:rPr lang="en-US" sz="1400" dirty="0">
                <a:latin typeface="Arial"/>
                <a:ea typeface="Calibri"/>
                <a:cs typeface="Calibri"/>
              </a:rPr>
              <a:t> </a:t>
            </a:r>
            <a:r>
              <a:rPr lang="en-US" sz="1400" dirty="0" err="1">
                <a:latin typeface="Arial"/>
                <a:ea typeface="Calibri"/>
                <a:cs typeface="Calibri"/>
              </a:rPr>
              <a:t>theo</a:t>
            </a:r>
            <a:r>
              <a:rPr lang="en-US" sz="1400" dirty="0">
                <a:latin typeface="Arial"/>
                <a:ea typeface="Calibri"/>
                <a:cs typeface="Calibri"/>
              </a:rPr>
              <a:t> </a:t>
            </a:r>
            <a:r>
              <a:rPr lang="en-US" sz="1400" dirty="0">
                <a:latin typeface="Arial"/>
                <a:ea typeface="+mn-lt"/>
                <a:cs typeface="+mn-lt"/>
              </a:rPr>
              <a:t>[6] </a:t>
            </a:r>
            <a:r>
              <a:rPr lang="en-US" sz="1400" dirty="0">
                <a:latin typeface="Arial"/>
                <a:ea typeface="Calibri"/>
                <a:cs typeface="Calibri"/>
              </a:rPr>
              <a:t>(</a:t>
            </a:r>
            <a:r>
              <a:rPr lang="en-US" sz="1400" dirty="0" err="1">
                <a:latin typeface="Arial"/>
                <a:ea typeface="Calibri"/>
                <a:cs typeface="Calibri"/>
              </a:rPr>
              <a:t>đã</a:t>
            </a:r>
            <a:r>
              <a:rPr lang="en-US" sz="1400" dirty="0">
                <a:latin typeface="Arial"/>
                <a:ea typeface="Calibri"/>
                <a:cs typeface="Calibri"/>
              </a:rPr>
              <a:t> </a:t>
            </a:r>
            <a:r>
              <a:rPr lang="en-US" sz="1400" dirty="0" err="1">
                <a:latin typeface="Arial"/>
                <a:ea typeface="Calibri"/>
                <a:cs typeface="Calibri"/>
              </a:rPr>
              <a:t>chỉnh</a:t>
            </a:r>
            <a:r>
              <a:rPr lang="en-US" sz="1400" dirty="0">
                <a:latin typeface="Arial"/>
                <a:ea typeface="Calibri"/>
                <a:cs typeface="Calibri"/>
              </a:rPr>
              <a:t> </a:t>
            </a:r>
            <a:r>
              <a:rPr lang="en-US" sz="1400" dirty="0" err="1">
                <a:latin typeface="Arial"/>
                <a:ea typeface="Calibri"/>
                <a:cs typeface="Calibri"/>
              </a:rPr>
              <a:t>sửa</a:t>
            </a:r>
            <a:r>
              <a:rPr lang="en-US" sz="1400" dirty="0">
                <a:latin typeface="Arial"/>
                <a:ea typeface="Calibri"/>
                <a:cs typeface="Calibri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B19AD86CDF2D4DBF9DAD694EFBC09D" ma:contentTypeVersion="7" ma:contentTypeDescription="Create a new document." ma:contentTypeScope="" ma:versionID="6423fc3df46fff0625ec86a02e55459f">
  <xsd:schema xmlns:xsd="http://www.w3.org/2001/XMLSchema" xmlns:xs="http://www.w3.org/2001/XMLSchema" xmlns:p="http://schemas.microsoft.com/office/2006/metadata/properties" xmlns:ns2="757826ba-dfa3-48aa-98b2-1e988427fee5" xmlns:ns3="e4770848-7955-4ec6-9f06-ace3904740ab" targetNamespace="http://schemas.microsoft.com/office/2006/metadata/properties" ma:root="true" ma:fieldsID="24cf96f43bac35fd0bad3b1a63bec25f" ns2:_="" ns3:_="">
    <xsd:import namespace="757826ba-dfa3-48aa-98b2-1e988427fee5"/>
    <xsd:import namespace="e4770848-7955-4ec6-9f06-ace3904740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7826ba-dfa3-48aa-98b2-1e988427f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770848-7955-4ec6-9f06-ace3904740a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98E78E3-0A98-4D61-9B64-F38933067CC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7826ba-dfa3-48aa-98b2-1e988427fee5"/>
    <ds:schemaRef ds:uri="e4770848-7955-4ec6-9f06-ace3904740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C316FA-151E-4EDB-9E09-98DAB3D097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34D971-5E4A-4DCB-9925-F7DA6878D4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3611</TotalTime>
  <Words>4262</Words>
  <Application>Microsoft Office PowerPoint</Application>
  <PresentationFormat>Widescreen</PresentationFormat>
  <Paragraphs>421</Paragraphs>
  <Slides>31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Aptos</vt:lpstr>
      <vt:lpstr>Arial</vt:lpstr>
      <vt:lpstr>Arial,Sans-Serif</vt:lpstr>
      <vt:lpstr>Calibri</vt:lpstr>
      <vt:lpstr>Cambria Math</vt:lpstr>
      <vt:lpstr>Courier New</vt:lpstr>
      <vt:lpstr>Lato</vt:lpstr>
      <vt:lpstr>Open Sans</vt:lpstr>
      <vt:lpstr>Symbol</vt:lpstr>
      <vt:lpstr>Wingdings</vt:lpstr>
      <vt:lpstr>Office Theme</vt:lpstr>
      <vt:lpstr>PowerPoint Presentation</vt:lpstr>
      <vt:lpstr>PowerPoint Presentation</vt:lpstr>
      <vt:lpstr>Các nội dung chính:</vt:lpstr>
      <vt:lpstr>PowerPoint Presentation</vt:lpstr>
      <vt:lpstr>Giới thiệu bài toán nén mô hình</vt:lpstr>
      <vt:lpstr>Phạm vi của bài toán</vt:lpstr>
      <vt:lpstr>Một số giải pháp trước đây</vt:lpstr>
      <vt:lpstr>PowerPoint Presentation</vt:lpstr>
      <vt:lpstr>Kiến trúc YOLOv8 (hàm kích hoạt ReLU)</vt:lpstr>
      <vt:lpstr>Độ đo đánh giá</vt:lpstr>
      <vt:lpstr>Tập dữ liệu: VOC [5]</vt:lpstr>
      <vt:lpstr>Mục tiêu (mô hình) của đồ án</vt:lpstr>
      <vt:lpstr>PowerPoint Presentation</vt:lpstr>
      <vt:lpstr>3.1 Cắt tỉa mô hình (pruning)</vt:lpstr>
      <vt:lpstr>3.1 Cắt tỉa mô hình</vt:lpstr>
      <vt:lpstr>3.1 Cắt tỉa mô hình: Phân tích kết quả</vt:lpstr>
      <vt:lpstr>3.1 Cắt tỉa mô hình: Phân tích kết quả</vt:lpstr>
      <vt:lpstr>3.1 Cắt tỉa mô hình: Giải pháp thay thế</vt:lpstr>
      <vt:lpstr>3.2 Thiết kế gọn nhẹ (lightweight design)</vt:lpstr>
      <vt:lpstr>3.2 Thiết kế gọn nhẹ</vt:lpstr>
      <vt:lpstr>3.2 Thiết kế gọn nhẹ</vt:lpstr>
      <vt:lpstr>3.2 Thiết kế gọn nhẹ</vt:lpstr>
      <vt:lpstr>3.2 Thiết kế gọn nhẹ: Phân tích kết quả</vt:lpstr>
      <vt:lpstr>3.3 Kết hợp cắt tỉa và thiết kế gọn nhẹ</vt:lpstr>
      <vt:lpstr>PowerPoint Presentation</vt:lpstr>
      <vt:lpstr>V. Phần mềm thử nghiệm </vt:lpstr>
      <vt:lpstr>Chương trình thử nghiệm: Hệ thống đếm xe</vt:lpstr>
      <vt:lpstr>PowerPoint Presentation</vt:lpstr>
      <vt:lpstr>Đánh giá, đóng góp và cải tiến</vt:lpstr>
      <vt:lpstr>PowerPoint Presentation</vt:lpstr>
      <vt:lpstr>Tài liệu tham khảo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Nguyen Quoc Nhat Minh 20200408</cp:lastModifiedBy>
  <cp:revision>576</cp:revision>
  <dcterms:created xsi:type="dcterms:W3CDTF">2021-05-28T04:32:29Z</dcterms:created>
  <dcterms:modified xsi:type="dcterms:W3CDTF">2024-07-17T23:32:01Z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0x010100ECB19AD86CDF2D4DBF9DAD694EFBC09D</vt:lpwstr>
  </property>
</Properties>
</file>